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464" autoAdjust="0"/>
    <p:restoredTop sz="94767" autoAdjust="0"/>
  </p:normalViewPr>
  <p:slideViewPr>
    <p:cSldViewPr>
      <p:cViewPr>
        <p:scale>
          <a:sx n="75" d="100"/>
          <a:sy n="75" d="100"/>
        </p:scale>
        <p:origin x="-100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3" d="100"/>
          <a:sy n="33" d="100"/>
        </p:scale>
        <p:origin x="-12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DD884-0C89-46F2-AE7F-AC768A583958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85AB8-8B4B-4CB2-A009-59C53E12A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85794"/>
            <a:ext cx="8858280" cy="37862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accent2"/>
                </a:solidFill>
              </a:rPr>
              <a:t>Тема: «Организация условий для реализации национально –регионального компонента через проектирование</a:t>
            </a:r>
            <a:br>
              <a:rPr lang="ru-RU" sz="3600" dirty="0" smtClean="0">
                <a:solidFill>
                  <a:schemeClr val="accent2"/>
                </a:solidFill>
              </a:rPr>
            </a:br>
            <a:r>
              <a:rPr lang="ru-RU" sz="3600" dirty="0" smtClean="0">
                <a:solidFill>
                  <a:schemeClr val="accent2"/>
                </a:solidFill>
              </a:rPr>
              <a:t>«Туристско-краеведческого центра».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57818" y="5429264"/>
            <a:ext cx="3429024" cy="107157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Воспитатели 3 гр.: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Сидорова Е.В.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Колесникова И.А.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МБДОУ№10  группа№3\Катя сад\20181019_1319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876"/>
            <a:ext cx="4500562" cy="2857520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714356"/>
            <a:ext cx="8183880" cy="6766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Актуальность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body" idx="1"/>
          </p:nvPr>
        </p:nvSpPr>
        <p:spPr>
          <a:xfrm>
            <a:off x="500034" y="642918"/>
            <a:ext cx="8183880" cy="4500594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7000" dirty="0" smtClean="0"/>
          </a:p>
          <a:p>
            <a:endParaRPr lang="ru-RU" sz="9800" dirty="0" smtClean="0"/>
          </a:p>
          <a:p>
            <a:pPr algn="l"/>
            <a:r>
              <a:rPr lang="ru-RU" sz="9800" b="1" dirty="0" smtClean="0">
                <a:solidFill>
                  <a:schemeClr val="tx1"/>
                </a:solidFill>
              </a:rPr>
              <a:t>В современном мире большое значение отводится формированию национальных ценностей  на основе приобщения дошкольников к культуре своего родного края.</a:t>
            </a:r>
            <a:endParaRPr lang="ru-RU" sz="9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Проблема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285720" y="1785926"/>
            <a:ext cx="8429625" cy="4000504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sz="2400" b="1" dirty="0" smtClean="0">
              <a:solidFill>
                <a:schemeClr val="tx2"/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tx2"/>
                </a:solidFill>
              </a:rPr>
              <a:t>Как развить познавательный интерес к истории, природе и культурным традициям родного края, обогатить представления у ребёнка о родном городе. </a:t>
            </a:r>
            <a:endParaRPr lang="en-US" sz="2800" b="1" dirty="0" smtClean="0">
              <a:solidFill>
                <a:schemeClr val="tx2"/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tx2"/>
                </a:solidFill>
              </a:rPr>
              <a:t>Как сделать  микросреду так,  чтобы дети в ней самостоятельно добывали знания, создавали коллажи и макеты, имели возможность играть, используя их.</a:t>
            </a:r>
          </a:p>
          <a:p>
            <a:pPr algn="l"/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86808" cy="65722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Цель создания центра </a:t>
            </a:r>
            <a:r>
              <a:rPr lang="ru-RU" dirty="0" smtClean="0">
                <a:solidFill>
                  <a:schemeClr val="tx2"/>
                </a:solidFill>
              </a:rPr>
              <a:t>– </a:t>
            </a:r>
            <a:r>
              <a:rPr lang="ru-RU" sz="3100" dirty="0" smtClean="0">
                <a:solidFill>
                  <a:schemeClr val="tx2"/>
                </a:solidFill>
              </a:rPr>
              <a:t>всестороннее изучение родного города, края, в котором живешь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700" dirty="0" smtClean="0">
                <a:solidFill>
                  <a:schemeClr val="accent2"/>
                </a:solidFill>
              </a:rPr>
              <a:t>Задачи реализации проекта: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chemeClr val="tx1"/>
                </a:solidFill>
              </a:rPr>
              <a:t>- создание туристско-краеведческого центра; 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- обогащение развивающей среды; 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- формирование представления о краеведении</a:t>
            </a:r>
            <a:r>
              <a:rPr lang="en-US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smtClean="0">
                <a:solidFill>
                  <a:schemeClr val="tx1"/>
                </a:solidFill>
              </a:rPr>
              <a:t>и туризме;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- использование новых форм работы с детьми и родителями.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043890" cy="53227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Направления: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- создание макетов и экспозиций;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 совместная продуктивная деятельность детей и родителей для создания экспонатов и макетов;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организация игровой 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64294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Выбор названия эмблемы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7" name="Рисунок 6" descr="C:\Users\User\Desktop\20181212_0759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929198"/>
            <a:ext cx="2500330" cy="1500198"/>
          </a:xfrm>
          <a:prstGeom prst="snip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428736"/>
            <a:ext cx="2714644" cy="2357454"/>
          </a:xfrm>
          <a:prstGeom prst="snip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071942"/>
            <a:ext cx="2755487" cy="2286017"/>
          </a:xfrm>
          <a:prstGeom prst="snip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071942"/>
            <a:ext cx="2714644" cy="2286016"/>
          </a:xfrm>
          <a:prstGeom prst="snip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C:\Users\User\Desktop\20181212_08062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3143248"/>
            <a:ext cx="2500330" cy="171451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Desktop\20181212_16045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1214422"/>
            <a:ext cx="2357454" cy="1695454"/>
          </a:xfrm>
          <a:prstGeom prst="wedgeRoundRectCallout">
            <a:avLst>
              <a:gd name="adj1" fmla="val 26575"/>
              <a:gd name="adj2" fmla="val 67744"/>
              <a:gd name="adj3" fmla="val 16667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H:\фото уголок туристов\Snapshot(10).bmp"/>
          <p:cNvPicPr>
            <a:picLocks noChangeAspect="1" noChangeArrowheads="1"/>
          </p:cNvPicPr>
          <p:nvPr/>
        </p:nvPicPr>
        <p:blipFill>
          <a:blip r:embed="rId8"/>
          <a:srcRect l="8141" t="8803"/>
          <a:stretch>
            <a:fillRect/>
          </a:stretch>
        </p:blipFill>
        <p:spPr bwMode="auto">
          <a:xfrm>
            <a:off x="500034" y="1285860"/>
            <a:ext cx="2786083" cy="2428892"/>
          </a:xfrm>
          <a:prstGeom prst="snip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Центр пополнялся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User\Desktop\МБДОУ№10  группа№3\Нрк группа 3\20180404_1651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71546"/>
            <a:ext cx="2071702" cy="2680817"/>
          </a:xfrm>
          <a:prstGeom prst="roundRect">
            <a:avLst/>
          </a:prstGeom>
          <a:noFill/>
        </p:spPr>
      </p:pic>
      <p:pic>
        <p:nvPicPr>
          <p:cNvPr id="3079" name="Picture 7" descr="H:\фото уголок туристов\Snapshot(0).bm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500174"/>
            <a:ext cx="1719115" cy="2155744"/>
          </a:xfrm>
          <a:prstGeom prst="roundRect">
            <a:avLst/>
          </a:prstGeom>
          <a:noFill/>
        </p:spPr>
      </p:pic>
      <p:pic>
        <p:nvPicPr>
          <p:cNvPr id="3080" name="Picture 8" descr="H:\фото уголок туристов\Snapshot(4).bm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3929066"/>
            <a:ext cx="2214578" cy="2413089"/>
          </a:xfrm>
          <a:prstGeom prst="roundRect">
            <a:avLst/>
          </a:prstGeom>
          <a:noFill/>
        </p:spPr>
      </p:pic>
      <p:pic>
        <p:nvPicPr>
          <p:cNvPr id="3082" name="Picture 10" descr="H:\фото уголок туристов\Snapshot.bm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071942"/>
            <a:ext cx="2000264" cy="2273778"/>
          </a:xfrm>
          <a:prstGeom prst="roundRect">
            <a:avLst/>
          </a:prstGeom>
          <a:noFill/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1500174"/>
            <a:ext cx="3313726" cy="221457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3786190"/>
            <a:ext cx="3071834" cy="258753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t="10844"/>
          <a:stretch>
            <a:fillRect/>
          </a:stretch>
        </p:blipFill>
        <p:spPr bwMode="auto">
          <a:xfrm>
            <a:off x="5857884" y="714356"/>
            <a:ext cx="2717470" cy="308582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 t="16518" r="-1234" b="22413"/>
          <a:stretch>
            <a:fillRect/>
          </a:stretch>
        </p:blipFill>
        <p:spPr bwMode="auto">
          <a:xfrm>
            <a:off x="2928926" y="3857628"/>
            <a:ext cx="2786082" cy="2071702"/>
          </a:xfrm>
          <a:prstGeom prst="round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 l="15317" t="6971" r="11816" b="2401"/>
          <a:stretch>
            <a:fillRect/>
          </a:stretch>
        </p:blipFill>
        <p:spPr bwMode="auto">
          <a:xfrm rot="16200000" flipV="1">
            <a:off x="248221" y="3966565"/>
            <a:ext cx="2759782" cy="211327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/>
          <a:srcRect l="5940" t="13625" r="6979"/>
          <a:stretch>
            <a:fillRect/>
          </a:stretch>
        </p:blipFill>
        <p:spPr bwMode="auto">
          <a:xfrm>
            <a:off x="3500430" y="857232"/>
            <a:ext cx="2130893" cy="207170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/>
          <a:srcRect t="19689"/>
          <a:stretch>
            <a:fillRect/>
          </a:stretch>
        </p:blipFill>
        <p:spPr bwMode="auto">
          <a:xfrm>
            <a:off x="500034" y="571480"/>
            <a:ext cx="2643206" cy="298614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7"/>
          <a:srcRect l="6618" r="13970"/>
          <a:stretch>
            <a:fillRect/>
          </a:stretch>
        </p:blipFill>
        <p:spPr bwMode="auto">
          <a:xfrm>
            <a:off x="6000760" y="3929066"/>
            <a:ext cx="2571768" cy="235745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642918"/>
            <a:ext cx="7715304" cy="642942"/>
          </a:xfrm>
        </p:spPr>
        <p:txBody>
          <a:bodyPr>
            <a:normAutofit/>
          </a:bodyPr>
          <a:lstStyle/>
          <a:p>
            <a:r>
              <a:rPr lang="ru-RU" sz="3200" smtClean="0">
                <a:solidFill>
                  <a:schemeClr val="accent2"/>
                </a:solidFill>
              </a:rPr>
              <a:t>Практическая направленность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643050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/>
              <a:t>обогащение предметно-</a:t>
            </a:r>
          </a:p>
          <a:p>
            <a:r>
              <a:rPr lang="ru-RU" sz="2800" b="1" dirty="0" smtClean="0"/>
              <a:t>развивающей среды;</a:t>
            </a:r>
          </a:p>
          <a:p>
            <a:pPr>
              <a:buFontTx/>
              <a:buChar char="-"/>
            </a:pPr>
            <a:r>
              <a:rPr lang="ru-RU" sz="2800" b="1" dirty="0" smtClean="0"/>
              <a:t>активное участие семей </a:t>
            </a:r>
          </a:p>
          <a:p>
            <a:r>
              <a:rPr lang="ru-RU" sz="2800" b="1" dirty="0" smtClean="0"/>
              <a:t>воспитанников;</a:t>
            </a:r>
          </a:p>
          <a:p>
            <a:pPr>
              <a:buFontTx/>
              <a:buChar char="-"/>
            </a:pPr>
            <a:r>
              <a:rPr lang="ru-RU" sz="2800" b="1" dirty="0" smtClean="0"/>
              <a:t>представление проекта на Педсовете № 3</a:t>
            </a:r>
            <a:endParaRPr lang="ru-RU" sz="2800" b="1" dirty="0"/>
          </a:p>
        </p:txBody>
      </p:sp>
      <p:pic>
        <p:nvPicPr>
          <p:cNvPr id="4098" name="Picture 2" descr="H:\фото уголок туристов\Snapshot(2).bm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286256"/>
            <a:ext cx="2643206" cy="2071702"/>
          </a:xfrm>
          <a:prstGeom prst="roundRect">
            <a:avLst/>
          </a:prstGeom>
          <a:noFill/>
        </p:spPr>
      </p:pic>
      <p:pic>
        <p:nvPicPr>
          <p:cNvPr id="4099" name="Picture 3" descr="H:\фото уголок туристов\Snapshot(3).bm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214818"/>
            <a:ext cx="2714644" cy="2071703"/>
          </a:xfrm>
          <a:prstGeom prst="roundRect">
            <a:avLst/>
          </a:prstGeom>
          <a:noFill/>
        </p:spPr>
      </p:pic>
      <p:pic>
        <p:nvPicPr>
          <p:cNvPr id="4100" name="Picture 4" descr="H:\фото уголок туристов\Snapshot(1).bm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214818"/>
            <a:ext cx="2714644" cy="2143140"/>
          </a:xfrm>
          <a:prstGeom prst="roundRect">
            <a:avLst/>
          </a:prstGeom>
          <a:noFill/>
        </p:spPr>
      </p:pic>
      <p:pic>
        <p:nvPicPr>
          <p:cNvPr id="8" name="Рисунок 7" descr="C:\Users\User\Desktop\20181212_16020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1357298"/>
            <a:ext cx="3000396" cy="183356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262</TotalTime>
  <Words>107</Words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   Тема: «Организация условий для реализации национально –регионального компонента через проектирование «Туристско-краеведческого центра».  </vt:lpstr>
      <vt:lpstr>Актуальность</vt:lpstr>
      <vt:lpstr>Проблема</vt:lpstr>
      <vt:lpstr>       Цель создания центра – всестороннее изучение родного города, края, в котором живешь.  Задачи реализации проекта:  - создание туристско-краеведческого центра;    - обогащение развивающей среды;   - формирование представления о краеведении и туризме; - использование новых форм работы с детьми и родителями.   </vt:lpstr>
      <vt:lpstr>Направления: - создание макетов и экспозиций;  -  совместная продуктивная деятельность детей и родителей для создания экспонатов и макетов; - организация игровой деятельности. </vt:lpstr>
      <vt:lpstr>Выбор названия эмблемы</vt:lpstr>
      <vt:lpstr>Центр пополнялся</vt:lpstr>
      <vt:lpstr>Слайд 8</vt:lpstr>
      <vt:lpstr>Практическая направленность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Тема: «Организация условий для реализации национально –регионального компонента через проектирование«Туристско-краеведческого центра».  </dc:title>
  <dc:creator>User</dc:creator>
  <cp:lastModifiedBy>User</cp:lastModifiedBy>
  <cp:revision>32</cp:revision>
  <dcterms:created xsi:type="dcterms:W3CDTF">2018-12-11T22:41:29Z</dcterms:created>
  <dcterms:modified xsi:type="dcterms:W3CDTF">2019-01-05T15:35:04Z</dcterms:modified>
</cp:coreProperties>
</file>