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30.png" ContentType="image/png"/>
  <Override PartName="/ppt/media/image29.png" ContentType="image/png"/>
  <Override PartName="/ppt/media/image27.png" ContentType="image/png"/>
  <Override PartName="/ppt/media/image26.png" ContentType="image/png"/>
  <Override PartName="/ppt/media/image22.jpeg" ContentType="image/jpeg"/>
  <Override PartName="/ppt/media/image21.jpeg" ContentType="image/jpeg"/>
  <Override PartName="/ppt/media/image20.jpeg" ContentType="image/jpeg"/>
  <Override PartName="/ppt/media/image28.png" ContentType="image/png"/>
  <Override PartName="/ppt/media/image25.png" ContentType="image/png"/>
  <Override PartName="/ppt/media/image19.jpeg" ContentType="image/jpeg"/>
  <Override PartName="/ppt/media/image18.jpeg" ContentType="image/jpeg"/>
  <Override PartName="/ppt/media/image17.jpeg" ContentType="image/jpeg"/>
  <Override PartName="/ppt/media/image16.jpeg" ContentType="image/jpeg"/>
  <Override PartName="/ppt/media/image23.png" ContentType="image/png"/>
  <Override PartName="/ppt/media/image12.png" ContentType="image/png"/>
  <Override PartName="/ppt/media/image15.jpeg" ContentType="image/jpeg"/>
  <Override PartName="/ppt/media/image11.jpeg" ContentType="image/jpeg"/>
  <Override PartName="/ppt/media/image10.png" ContentType="image/png"/>
  <Override PartName="/ppt/media/image31.png" ContentType="image/png"/>
  <Override PartName="/ppt/media/image8.jpeg" ContentType="image/jpeg"/>
  <Override PartName="/ppt/media/image24.png" ContentType="image/png"/>
  <Override PartName="/ppt/media/image7.jpeg" ContentType="image/jpeg"/>
  <Override PartName="/ppt/media/image6.png" ContentType="image/png"/>
  <Override PartName="/ppt/media/image4.png" ContentType="image/png"/>
  <Override PartName="/ppt/media/image13.jpeg" ContentType="image/jpeg"/>
  <Override PartName="/ppt/media/image3.png" ContentType="image/png"/>
  <Override PartName="/ppt/media/image9.jpeg" ContentType="image/jpeg"/>
  <Override PartName="/ppt/media/image5.jpeg" ContentType="image/jpeg"/>
  <Override PartName="/ppt/media/image2.png" ContentType="image/png"/>
  <Override PartName="/ppt/media/image14.jpeg" ContentType="image/jpeg"/>
  <Override PartName="/ppt/media/image1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2589120" y="4106520"/>
            <a:ext cx="89150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7157160" y="41065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5"/>
          <p:cNvSpPr>
            <a:spLocks noGrp="1"/>
          </p:cNvSpPr>
          <p:nvPr>
            <p:ph type="body"/>
          </p:nvPr>
        </p:nvSpPr>
        <p:spPr>
          <a:xfrm>
            <a:off x="2589120" y="41065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63" name="" descr=""/>
          <p:cNvPicPr/>
          <p:nvPr/>
        </p:nvPicPr>
        <p:blipFill>
          <a:blip r:embed="rId2"/>
          <a:stretch/>
        </p:blipFill>
        <p:spPr>
          <a:xfrm>
            <a:off x="4679640" y="2133720"/>
            <a:ext cx="4734000" cy="3777120"/>
          </a:xfrm>
          <a:prstGeom prst="rect">
            <a:avLst/>
          </a:prstGeom>
          <a:ln>
            <a:noFill/>
          </a:ln>
        </p:spPr>
      </p:pic>
      <p:pic>
        <p:nvPicPr>
          <p:cNvPr id="64" name="" descr=""/>
          <p:cNvPicPr/>
          <p:nvPr/>
        </p:nvPicPr>
        <p:blipFill>
          <a:blip r:embed="rId3"/>
          <a:stretch/>
        </p:blipFill>
        <p:spPr>
          <a:xfrm>
            <a:off x="4679640" y="2133720"/>
            <a:ext cx="4734000" cy="37771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subTitle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2593080" y="624240"/>
            <a:ext cx="8911440" cy="5937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2589120" y="41065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subTitle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7157160" y="41065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2589120" y="4106520"/>
            <a:ext cx="89150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2589120" y="4106520"/>
            <a:ext cx="89150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7157160" y="41065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2589120" y="41065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29" name="" descr=""/>
          <p:cNvPicPr/>
          <p:nvPr/>
        </p:nvPicPr>
        <p:blipFill>
          <a:blip r:embed="rId2"/>
          <a:stretch/>
        </p:blipFill>
        <p:spPr>
          <a:xfrm>
            <a:off x="4679640" y="2133720"/>
            <a:ext cx="4734000" cy="3777120"/>
          </a:xfrm>
          <a:prstGeom prst="rect">
            <a:avLst/>
          </a:prstGeom>
          <a:ln>
            <a:noFill/>
          </a:ln>
        </p:spPr>
      </p:pic>
      <p:pic>
        <p:nvPicPr>
          <p:cNvPr id="130" name="" descr=""/>
          <p:cNvPicPr/>
          <p:nvPr/>
        </p:nvPicPr>
        <p:blipFill>
          <a:blip r:embed="rId3"/>
          <a:stretch/>
        </p:blipFill>
        <p:spPr>
          <a:xfrm>
            <a:off x="4679640" y="2133720"/>
            <a:ext cx="4734000" cy="37771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subTitle"/>
          </p:nvPr>
        </p:nvSpPr>
        <p:spPr>
          <a:xfrm>
            <a:off x="2593080" y="624240"/>
            <a:ext cx="8911440" cy="5937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2589120" y="41065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37771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7157160" y="41065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258912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7157160" y="2133720"/>
            <a:ext cx="43502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2589120" y="4106520"/>
            <a:ext cx="8915040" cy="1801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2575080"/>
            <a:ext cx="100440" cy="625680"/>
          </a:xfrm>
          <a:custGeom>
            <a:avLst/>
            <a:gdLst/>
            <a:ahLst/>
            <a:rect l="0" t="0" r="r" b="b"/>
            <a:pathLst>
              <a:path w="23" h="137">
                <a:moveTo>
                  <a:pt x="22" y="136"/>
                </a:moveTo>
                <a:cubicBezTo>
                  <a:pt x="20" y="117"/>
                  <a:pt x="19" y="99"/>
                  <a:pt x="17" y="80"/>
                </a:cubicBezTo>
                <a:cubicBezTo>
                  <a:pt x="11" y="54"/>
                  <a:pt x="6" y="27"/>
                  <a:pt x="0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64"/>
                  <a:pt x="13" y="94"/>
                  <a:pt x="20" y="124"/>
                </a:cubicBezTo>
                <a:cubicBezTo>
                  <a:pt x="20" y="128"/>
                  <a:pt x="21" y="132"/>
                  <a:pt x="22" y="136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128520" y="3156480"/>
            <a:ext cx="646200" cy="2322000"/>
          </a:xfrm>
          <a:custGeom>
            <a:avLst/>
            <a:gdLst/>
            <a:ahLst/>
            <a:rect l="0" t="0" r="r" b="b"/>
            <a:pathLst>
              <a:path w="141" h="505">
                <a:moveTo>
                  <a:pt x="86" y="350"/>
                </a:moveTo>
                <a:cubicBezTo>
                  <a:pt x="103" y="402"/>
                  <a:pt x="120" y="453"/>
                  <a:pt x="139" y="504"/>
                </a:cubicBezTo>
                <a:cubicBezTo>
                  <a:pt x="139" y="495"/>
                  <a:pt x="139" y="487"/>
                  <a:pt x="140" y="478"/>
                </a:cubicBezTo>
                <a:cubicBezTo>
                  <a:pt x="124" y="435"/>
                  <a:pt x="109" y="391"/>
                  <a:pt x="95" y="347"/>
                </a:cubicBezTo>
                <a:cubicBezTo>
                  <a:pt x="58" y="233"/>
                  <a:pt x="27" y="117"/>
                  <a:pt x="0" y="0"/>
                </a:cubicBezTo>
                <a:cubicBezTo>
                  <a:pt x="2" y="20"/>
                  <a:pt x="4" y="41"/>
                  <a:pt x="6" y="61"/>
                </a:cubicBezTo>
                <a:cubicBezTo>
                  <a:pt x="30" y="158"/>
                  <a:pt x="56" y="255"/>
                  <a:pt x="86" y="350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807120" y="5447160"/>
            <a:ext cx="609120" cy="1419840"/>
          </a:xfrm>
          <a:custGeom>
            <a:avLst/>
            <a:gdLst/>
            <a:ahLst/>
            <a:rect l="0" t="0" r="r" b="b"/>
            <a:pathLst>
              <a:path w="133" h="309">
                <a:moveTo>
                  <a:pt x="8" y="22"/>
                </a:moveTo>
                <a:cubicBezTo>
                  <a:pt x="5" y="15"/>
                  <a:pt x="2" y="8"/>
                  <a:pt x="0" y="0"/>
                </a:cubicBezTo>
                <a:cubicBezTo>
                  <a:pt x="0" y="10"/>
                  <a:pt x="0" y="19"/>
                  <a:pt x="0" y="29"/>
                </a:cubicBezTo>
                <a:cubicBezTo>
                  <a:pt x="21" y="85"/>
                  <a:pt x="44" y="140"/>
                  <a:pt x="68" y="194"/>
                </a:cubicBezTo>
                <a:cubicBezTo>
                  <a:pt x="85" y="232"/>
                  <a:pt x="104" y="270"/>
                  <a:pt x="123" y="308"/>
                </a:cubicBezTo>
                <a:cubicBezTo>
                  <a:pt x="132" y="308"/>
                  <a:pt x="132" y="308"/>
                  <a:pt x="132" y="308"/>
                </a:cubicBezTo>
                <a:cubicBezTo>
                  <a:pt x="113" y="269"/>
                  <a:pt x="94" y="230"/>
                  <a:pt x="77" y="190"/>
                </a:cubicBezTo>
                <a:cubicBezTo>
                  <a:pt x="52" y="135"/>
                  <a:pt x="29" y="79"/>
                  <a:pt x="8" y="22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959760" y="6503760"/>
            <a:ext cx="171000" cy="363240"/>
          </a:xfrm>
          <a:custGeom>
            <a:avLst/>
            <a:gdLst/>
            <a:ahLst/>
            <a:rect l="0" t="0" r="r" b="b"/>
            <a:pathLst>
              <a:path w="38" h="80">
                <a:moveTo>
                  <a:pt x="28" y="79"/>
                </a:moveTo>
                <a:cubicBezTo>
                  <a:pt x="37" y="79"/>
                  <a:pt x="37" y="79"/>
                  <a:pt x="37" y="79"/>
                </a:cubicBezTo>
                <a:cubicBezTo>
                  <a:pt x="24" y="53"/>
                  <a:pt x="12" y="27"/>
                  <a:pt x="0" y="0"/>
                </a:cubicBezTo>
                <a:cubicBezTo>
                  <a:pt x="8" y="27"/>
                  <a:pt x="17" y="53"/>
                  <a:pt x="28" y="79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>
            <a:off x="100800" y="3201120"/>
            <a:ext cx="821520" cy="3328200"/>
          </a:xfrm>
          <a:custGeom>
            <a:avLst/>
            <a:gdLst/>
            <a:ahLst/>
            <a:rect l="0" t="0" r="r" b="b"/>
            <a:pathLst>
              <a:path w="179" h="723">
                <a:moveTo>
                  <a:pt x="162" y="660"/>
                </a:moveTo>
                <a:cubicBezTo>
                  <a:pt x="145" y="618"/>
                  <a:pt x="130" y="576"/>
                  <a:pt x="116" y="534"/>
                </a:cubicBezTo>
                <a:cubicBezTo>
                  <a:pt x="84" y="437"/>
                  <a:pt x="59" y="337"/>
                  <a:pt x="40" y="236"/>
                </a:cubicBezTo>
                <a:cubicBezTo>
                  <a:pt x="29" y="175"/>
                  <a:pt x="20" y="113"/>
                  <a:pt x="12" y="51"/>
                </a:cubicBezTo>
                <a:cubicBezTo>
                  <a:pt x="8" y="34"/>
                  <a:pt x="4" y="17"/>
                  <a:pt x="0" y="0"/>
                </a:cubicBezTo>
                <a:cubicBezTo>
                  <a:pt x="8" y="79"/>
                  <a:pt x="19" y="159"/>
                  <a:pt x="33" y="237"/>
                </a:cubicBezTo>
                <a:cubicBezTo>
                  <a:pt x="51" y="339"/>
                  <a:pt x="76" y="439"/>
                  <a:pt x="107" y="537"/>
                </a:cubicBezTo>
                <a:cubicBezTo>
                  <a:pt x="123" y="586"/>
                  <a:pt x="141" y="634"/>
                  <a:pt x="160" y="681"/>
                </a:cubicBezTo>
                <a:cubicBezTo>
                  <a:pt x="166" y="695"/>
                  <a:pt x="172" y="708"/>
                  <a:pt x="178" y="722"/>
                </a:cubicBezTo>
                <a:cubicBezTo>
                  <a:pt x="176" y="717"/>
                  <a:pt x="175" y="713"/>
                  <a:pt x="174" y="708"/>
                </a:cubicBezTo>
                <a:cubicBezTo>
                  <a:pt x="169" y="692"/>
                  <a:pt x="165" y="676"/>
                  <a:pt x="162" y="660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>
            <a:off x="22320" y="228600"/>
            <a:ext cx="105840" cy="2927520"/>
          </a:xfrm>
          <a:custGeom>
            <a:avLst/>
            <a:gdLst/>
            <a:ahLst/>
            <a:rect l="0" t="0" r="r" b="b"/>
            <a:pathLst>
              <a:path w="24" h="636">
                <a:moveTo>
                  <a:pt x="11" y="577"/>
                </a:moveTo>
                <a:cubicBezTo>
                  <a:pt x="12" y="581"/>
                  <a:pt x="12" y="585"/>
                  <a:pt x="12" y="589"/>
                </a:cubicBezTo>
                <a:cubicBezTo>
                  <a:pt x="15" y="603"/>
                  <a:pt x="19" y="617"/>
                  <a:pt x="22" y="632"/>
                </a:cubicBezTo>
                <a:cubicBezTo>
                  <a:pt x="22" y="633"/>
                  <a:pt x="22" y="634"/>
                  <a:pt x="23" y="635"/>
                </a:cubicBezTo>
                <a:cubicBezTo>
                  <a:pt x="21" y="615"/>
                  <a:pt x="19" y="596"/>
                  <a:pt x="17" y="576"/>
                </a:cubicBezTo>
                <a:cubicBezTo>
                  <a:pt x="9" y="474"/>
                  <a:pt x="5" y="372"/>
                  <a:pt x="5" y="269"/>
                </a:cubicBezTo>
                <a:cubicBezTo>
                  <a:pt x="6" y="179"/>
                  <a:pt x="9" y="9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89"/>
                  <a:pt x="2" y="179"/>
                  <a:pt x="1" y="269"/>
                </a:cubicBezTo>
                <a:cubicBezTo>
                  <a:pt x="0" y="372"/>
                  <a:pt x="3" y="474"/>
                  <a:pt x="11" y="577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78120" y="2944080"/>
            <a:ext cx="77760" cy="493560"/>
          </a:xfrm>
          <a:custGeom>
            <a:avLst/>
            <a:gdLst/>
            <a:ahLst/>
            <a:rect l="0" t="0" r="r" b="b"/>
            <a:pathLst>
              <a:path w="18" h="108">
                <a:moveTo>
                  <a:pt x="0" y="0"/>
                </a:moveTo>
                <a:cubicBezTo>
                  <a:pt x="2" y="19"/>
                  <a:pt x="3" y="37"/>
                  <a:pt x="5" y="56"/>
                </a:cubicBezTo>
                <a:cubicBezTo>
                  <a:pt x="9" y="73"/>
                  <a:pt x="13" y="90"/>
                  <a:pt x="17" y="107"/>
                </a:cubicBezTo>
                <a:cubicBezTo>
                  <a:pt x="15" y="87"/>
                  <a:pt x="13" y="66"/>
                  <a:pt x="11" y="46"/>
                </a:cubicBezTo>
                <a:cubicBezTo>
                  <a:pt x="10" y="45"/>
                  <a:pt x="10" y="44"/>
                  <a:pt x="10" y="43"/>
                </a:cubicBezTo>
                <a:cubicBezTo>
                  <a:pt x="7" y="28"/>
                  <a:pt x="3" y="14"/>
                  <a:pt x="0" y="0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8"/>
          <p:cNvSpPr/>
          <p:nvPr/>
        </p:nvSpPr>
        <p:spPr>
          <a:xfrm>
            <a:off x="769680" y="5478840"/>
            <a:ext cx="189720" cy="1024560"/>
          </a:xfrm>
          <a:custGeom>
            <a:avLst/>
            <a:gdLst/>
            <a:ahLst/>
            <a:rect l="0" t="0" r="r" b="b"/>
            <a:pathLst>
              <a:path w="42" h="223">
                <a:moveTo>
                  <a:pt x="0" y="0"/>
                </a:moveTo>
                <a:cubicBezTo>
                  <a:pt x="0" y="31"/>
                  <a:pt x="2" y="62"/>
                  <a:pt x="5" y="93"/>
                </a:cubicBezTo>
                <a:cubicBezTo>
                  <a:pt x="8" y="117"/>
                  <a:pt x="12" y="142"/>
                  <a:pt x="17" y="166"/>
                </a:cubicBezTo>
                <a:cubicBezTo>
                  <a:pt x="19" y="172"/>
                  <a:pt x="22" y="178"/>
                  <a:pt x="24" y="184"/>
                </a:cubicBezTo>
                <a:cubicBezTo>
                  <a:pt x="30" y="197"/>
                  <a:pt x="35" y="209"/>
                  <a:pt x="41" y="222"/>
                </a:cubicBezTo>
                <a:cubicBezTo>
                  <a:pt x="40" y="219"/>
                  <a:pt x="39" y="215"/>
                  <a:pt x="38" y="212"/>
                </a:cubicBezTo>
                <a:cubicBezTo>
                  <a:pt x="26" y="172"/>
                  <a:pt x="18" y="132"/>
                  <a:pt x="13" y="92"/>
                </a:cubicBezTo>
                <a:cubicBezTo>
                  <a:pt x="11" y="68"/>
                  <a:pt x="9" y="45"/>
                  <a:pt x="8" y="22"/>
                </a:cubicBezTo>
                <a:cubicBezTo>
                  <a:pt x="8" y="21"/>
                  <a:pt x="7" y="20"/>
                  <a:pt x="7" y="18"/>
                </a:cubicBezTo>
                <a:cubicBezTo>
                  <a:pt x="5" y="12"/>
                  <a:pt x="2" y="6"/>
                  <a:pt x="0" y="0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>
            <a:off x="775440" y="1398960"/>
            <a:ext cx="2075760" cy="4047840"/>
          </a:xfrm>
          <a:custGeom>
            <a:avLst/>
            <a:gdLst/>
            <a:ahLst/>
            <a:rect l="0" t="0" r="r" b="b"/>
            <a:pathLst>
              <a:path w="451" h="879">
                <a:moveTo>
                  <a:pt x="7" y="854"/>
                </a:moveTo>
                <a:cubicBezTo>
                  <a:pt x="10" y="772"/>
                  <a:pt x="26" y="691"/>
                  <a:pt x="50" y="613"/>
                </a:cubicBezTo>
                <a:cubicBezTo>
                  <a:pt x="75" y="535"/>
                  <a:pt x="109" y="460"/>
                  <a:pt x="149" y="388"/>
                </a:cubicBezTo>
                <a:cubicBezTo>
                  <a:pt x="189" y="316"/>
                  <a:pt x="235" y="248"/>
                  <a:pt x="285" y="183"/>
                </a:cubicBezTo>
                <a:cubicBezTo>
                  <a:pt x="310" y="151"/>
                  <a:pt x="337" y="119"/>
                  <a:pt x="364" y="89"/>
                </a:cubicBezTo>
                <a:cubicBezTo>
                  <a:pt x="378" y="74"/>
                  <a:pt x="392" y="58"/>
                  <a:pt x="406" y="44"/>
                </a:cubicBezTo>
                <a:cubicBezTo>
                  <a:pt x="421" y="29"/>
                  <a:pt x="435" y="15"/>
                  <a:pt x="450" y="1"/>
                </a:cubicBezTo>
                <a:cubicBezTo>
                  <a:pt x="450" y="0"/>
                  <a:pt x="450" y="0"/>
                  <a:pt x="450" y="0"/>
                </a:cubicBezTo>
                <a:cubicBezTo>
                  <a:pt x="434" y="14"/>
                  <a:pt x="420" y="28"/>
                  <a:pt x="405" y="43"/>
                </a:cubicBezTo>
                <a:cubicBezTo>
                  <a:pt x="391" y="57"/>
                  <a:pt x="377" y="72"/>
                  <a:pt x="363" y="88"/>
                </a:cubicBezTo>
                <a:cubicBezTo>
                  <a:pt x="335" y="118"/>
                  <a:pt x="308" y="149"/>
                  <a:pt x="283" y="181"/>
                </a:cubicBezTo>
                <a:cubicBezTo>
                  <a:pt x="232" y="246"/>
                  <a:pt x="185" y="314"/>
                  <a:pt x="145" y="386"/>
                </a:cubicBezTo>
                <a:cubicBezTo>
                  <a:pt x="104" y="457"/>
                  <a:pt x="70" y="533"/>
                  <a:pt x="45" y="611"/>
                </a:cubicBezTo>
                <a:cubicBezTo>
                  <a:pt x="19" y="690"/>
                  <a:pt x="3" y="771"/>
                  <a:pt x="0" y="854"/>
                </a:cubicBezTo>
                <a:cubicBezTo>
                  <a:pt x="0" y="856"/>
                  <a:pt x="0" y="857"/>
                  <a:pt x="0" y="859"/>
                </a:cubicBezTo>
                <a:cubicBezTo>
                  <a:pt x="2" y="865"/>
                  <a:pt x="4" y="872"/>
                  <a:pt x="7" y="878"/>
                </a:cubicBezTo>
                <a:cubicBezTo>
                  <a:pt x="7" y="870"/>
                  <a:pt x="7" y="862"/>
                  <a:pt x="7" y="854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>
            <a:off x="922680" y="6530040"/>
            <a:ext cx="161640" cy="336960"/>
          </a:xfrm>
          <a:custGeom>
            <a:avLst/>
            <a:gdLst/>
            <a:ahLst/>
            <a:rect l="0" t="0" r="r" b="b"/>
            <a:pathLst>
              <a:path w="36" h="74">
                <a:moveTo>
                  <a:pt x="0" y="0"/>
                </a:moveTo>
                <a:cubicBezTo>
                  <a:pt x="7" y="24"/>
                  <a:pt x="16" y="49"/>
                  <a:pt x="26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23" y="49"/>
                  <a:pt x="11" y="24"/>
                  <a:pt x="0" y="0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CustomShape 11"/>
          <p:cNvSpPr/>
          <p:nvPr/>
        </p:nvSpPr>
        <p:spPr>
          <a:xfrm>
            <a:off x="769680" y="5359320"/>
            <a:ext cx="37080" cy="221400"/>
          </a:xfrm>
          <a:custGeom>
            <a:avLst/>
            <a:gdLst/>
            <a:ahLst/>
            <a:rect l="0" t="0" r="r" b="b"/>
            <a:pathLst>
              <a:path w="9" h="49">
                <a:moveTo>
                  <a:pt x="7" y="44"/>
                </a:moveTo>
                <a:cubicBezTo>
                  <a:pt x="7" y="46"/>
                  <a:pt x="8" y="47"/>
                  <a:pt x="8" y="48"/>
                </a:cubicBezTo>
                <a:cubicBezTo>
                  <a:pt x="8" y="38"/>
                  <a:pt x="8" y="29"/>
                  <a:pt x="8" y="19"/>
                </a:cubicBezTo>
                <a:cubicBezTo>
                  <a:pt x="5" y="13"/>
                  <a:pt x="3" y="6"/>
                  <a:pt x="1" y="0"/>
                </a:cubicBezTo>
                <a:cubicBezTo>
                  <a:pt x="0" y="9"/>
                  <a:pt x="0" y="17"/>
                  <a:pt x="0" y="26"/>
                </a:cubicBezTo>
                <a:cubicBezTo>
                  <a:pt x="2" y="32"/>
                  <a:pt x="5" y="38"/>
                  <a:pt x="7" y="44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" name="CustomShape 12"/>
          <p:cNvSpPr/>
          <p:nvPr/>
        </p:nvSpPr>
        <p:spPr>
          <a:xfrm>
            <a:off x="849960" y="6244560"/>
            <a:ext cx="238320" cy="622080"/>
          </a:xfrm>
          <a:custGeom>
            <a:avLst/>
            <a:gdLst/>
            <a:ahLst/>
            <a:rect l="0" t="0" r="r" b="b"/>
            <a:pathLst>
              <a:path w="53" h="136">
                <a:moveTo>
                  <a:pt x="7" y="18"/>
                </a:moveTo>
                <a:cubicBezTo>
                  <a:pt x="5" y="12"/>
                  <a:pt x="2" y="6"/>
                  <a:pt x="0" y="0"/>
                </a:cubicBezTo>
                <a:cubicBezTo>
                  <a:pt x="3" y="16"/>
                  <a:pt x="7" y="32"/>
                  <a:pt x="12" y="48"/>
                </a:cubicBezTo>
                <a:cubicBezTo>
                  <a:pt x="13" y="53"/>
                  <a:pt x="14" y="57"/>
                  <a:pt x="16" y="62"/>
                </a:cubicBezTo>
                <a:cubicBezTo>
                  <a:pt x="27" y="86"/>
                  <a:pt x="39" y="111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1" y="109"/>
                  <a:pt x="32" y="83"/>
                  <a:pt x="24" y="56"/>
                </a:cubicBezTo>
                <a:cubicBezTo>
                  <a:pt x="18" y="43"/>
                  <a:pt x="13" y="31"/>
                  <a:pt x="7" y="18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" name="CustomShape 13"/>
          <p:cNvSpPr/>
          <p:nvPr/>
        </p:nvSpPr>
        <p:spPr>
          <a:xfrm>
            <a:off x="27360" y="-720"/>
            <a:ext cx="493920" cy="4400640"/>
          </a:xfrm>
          <a:custGeom>
            <a:avLst/>
            <a:gdLst/>
            <a:ahLst/>
            <a:rect l="0" t="0" r="r" b="b"/>
            <a:pathLst>
              <a:path w="104" h="921">
                <a:moveTo>
                  <a:pt x="7" y="210"/>
                </a:moveTo>
                <a:cubicBezTo>
                  <a:pt x="11" y="288"/>
                  <a:pt x="17" y="367"/>
                  <a:pt x="26" y="445"/>
                </a:cubicBezTo>
                <a:cubicBezTo>
                  <a:pt x="34" y="523"/>
                  <a:pt x="44" y="601"/>
                  <a:pt x="57" y="679"/>
                </a:cubicBezTo>
                <a:cubicBezTo>
                  <a:pt x="69" y="757"/>
                  <a:pt x="84" y="834"/>
                  <a:pt x="101" y="911"/>
                </a:cubicBezTo>
                <a:cubicBezTo>
                  <a:pt x="102" y="914"/>
                  <a:pt x="103" y="917"/>
                  <a:pt x="103" y="920"/>
                </a:cubicBezTo>
                <a:cubicBezTo>
                  <a:pt x="102" y="905"/>
                  <a:pt x="100" y="889"/>
                  <a:pt x="99" y="874"/>
                </a:cubicBezTo>
                <a:cubicBezTo>
                  <a:pt x="99" y="871"/>
                  <a:pt x="99" y="868"/>
                  <a:pt x="99" y="866"/>
                </a:cubicBezTo>
                <a:cubicBezTo>
                  <a:pt x="85" y="803"/>
                  <a:pt x="73" y="741"/>
                  <a:pt x="63" y="678"/>
                </a:cubicBezTo>
                <a:cubicBezTo>
                  <a:pt x="50" y="600"/>
                  <a:pt x="39" y="523"/>
                  <a:pt x="30" y="444"/>
                </a:cubicBezTo>
                <a:cubicBezTo>
                  <a:pt x="21" y="366"/>
                  <a:pt x="14" y="288"/>
                  <a:pt x="9" y="209"/>
                </a:cubicBezTo>
                <a:cubicBezTo>
                  <a:pt x="7" y="170"/>
                  <a:pt x="5" y="131"/>
                  <a:pt x="3" y="92"/>
                </a:cubicBezTo>
                <a:cubicBezTo>
                  <a:pt x="2" y="61"/>
                  <a:pt x="1" y="3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"/>
                  <a:pt x="1" y="61"/>
                  <a:pt x="1" y="92"/>
                </a:cubicBezTo>
                <a:cubicBezTo>
                  <a:pt x="3" y="131"/>
                  <a:pt x="4" y="170"/>
                  <a:pt x="7" y="21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" name="CustomShape 14"/>
          <p:cNvSpPr/>
          <p:nvPr/>
        </p:nvSpPr>
        <p:spPr>
          <a:xfrm>
            <a:off x="550440" y="4316400"/>
            <a:ext cx="423000" cy="1580400"/>
          </a:xfrm>
          <a:custGeom>
            <a:avLst/>
            <a:gdLst/>
            <a:ahLst/>
            <a:rect l="0" t="0" r="r" b="b"/>
            <a:pathLst>
              <a:path w="89" h="331">
                <a:moveTo>
                  <a:pt x="53" y="229"/>
                </a:moveTo>
                <a:cubicBezTo>
                  <a:pt x="64" y="263"/>
                  <a:pt x="75" y="297"/>
                  <a:pt x="88" y="330"/>
                </a:cubicBezTo>
                <a:cubicBezTo>
                  <a:pt x="88" y="323"/>
                  <a:pt x="88" y="315"/>
                  <a:pt x="88" y="308"/>
                </a:cubicBezTo>
                <a:cubicBezTo>
                  <a:pt x="88" y="307"/>
                  <a:pt x="88" y="305"/>
                  <a:pt x="88" y="304"/>
                </a:cubicBezTo>
                <a:cubicBezTo>
                  <a:pt x="79" y="278"/>
                  <a:pt x="70" y="252"/>
                  <a:pt x="62" y="226"/>
                </a:cubicBezTo>
                <a:cubicBezTo>
                  <a:pt x="38" y="152"/>
                  <a:pt x="17" y="76"/>
                  <a:pt x="0" y="0"/>
                </a:cubicBezTo>
                <a:cubicBezTo>
                  <a:pt x="2" y="21"/>
                  <a:pt x="4" y="42"/>
                  <a:pt x="7" y="63"/>
                </a:cubicBezTo>
                <a:cubicBezTo>
                  <a:pt x="21" y="119"/>
                  <a:pt x="36" y="174"/>
                  <a:pt x="53" y="229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" name="CustomShape 15"/>
          <p:cNvSpPr/>
          <p:nvPr/>
        </p:nvSpPr>
        <p:spPr>
          <a:xfrm>
            <a:off x="1006200" y="5862600"/>
            <a:ext cx="430560" cy="990360"/>
          </a:xfrm>
          <a:custGeom>
            <a:avLst/>
            <a:gdLst/>
            <a:ahLst/>
            <a:rect l="0" t="0" r="r" b="b"/>
            <a:pathLst>
              <a:path w="91" h="208">
                <a:moveTo>
                  <a:pt x="6" y="15"/>
                </a:moveTo>
                <a:cubicBezTo>
                  <a:pt x="4" y="10"/>
                  <a:pt x="2" y="5"/>
                  <a:pt x="0" y="0"/>
                </a:cubicBezTo>
                <a:cubicBezTo>
                  <a:pt x="0" y="9"/>
                  <a:pt x="0" y="19"/>
                  <a:pt x="1" y="29"/>
                </a:cubicBezTo>
                <a:cubicBezTo>
                  <a:pt x="14" y="62"/>
                  <a:pt x="27" y="95"/>
                  <a:pt x="42" y="127"/>
                </a:cubicBezTo>
                <a:cubicBezTo>
                  <a:pt x="54" y="154"/>
                  <a:pt x="67" y="181"/>
                  <a:pt x="80" y="207"/>
                </a:cubicBezTo>
                <a:cubicBezTo>
                  <a:pt x="90" y="207"/>
                  <a:pt x="90" y="207"/>
                  <a:pt x="90" y="207"/>
                </a:cubicBezTo>
                <a:cubicBezTo>
                  <a:pt x="76" y="180"/>
                  <a:pt x="63" y="152"/>
                  <a:pt x="50" y="123"/>
                </a:cubicBezTo>
                <a:cubicBezTo>
                  <a:pt x="34" y="88"/>
                  <a:pt x="20" y="51"/>
                  <a:pt x="6" y="15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" name="CustomShape 16"/>
          <p:cNvSpPr/>
          <p:nvPr/>
        </p:nvSpPr>
        <p:spPr>
          <a:xfrm>
            <a:off x="521640" y="4364280"/>
            <a:ext cx="551520" cy="2235600"/>
          </a:xfrm>
          <a:custGeom>
            <a:avLst/>
            <a:gdLst/>
            <a:ahLst/>
            <a:rect l="0" t="0" r="r" b="b"/>
            <a:pathLst>
              <a:path w="116" h="468">
                <a:moveTo>
                  <a:pt x="101" y="409"/>
                </a:moveTo>
                <a:cubicBezTo>
                  <a:pt x="93" y="388"/>
                  <a:pt x="85" y="366"/>
                  <a:pt x="78" y="344"/>
                </a:cubicBezTo>
                <a:cubicBezTo>
                  <a:pt x="57" y="281"/>
                  <a:pt x="41" y="216"/>
                  <a:pt x="29" y="151"/>
                </a:cubicBezTo>
                <a:cubicBezTo>
                  <a:pt x="22" y="119"/>
                  <a:pt x="17" y="86"/>
                  <a:pt x="13" y="53"/>
                </a:cubicBezTo>
                <a:cubicBezTo>
                  <a:pt x="9" y="35"/>
                  <a:pt x="4" y="18"/>
                  <a:pt x="0" y="0"/>
                </a:cubicBezTo>
                <a:cubicBezTo>
                  <a:pt x="5" y="51"/>
                  <a:pt x="12" y="102"/>
                  <a:pt x="21" y="152"/>
                </a:cubicBezTo>
                <a:cubicBezTo>
                  <a:pt x="33" y="218"/>
                  <a:pt x="49" y="283"/>
                  <a:pt x="69" y="347"/>
                </a:cubicBezTo>
                <a:cubicBezTo>
                  <a:pt x="79" y="378"/>
                  <a:pt x="90" y="410"/>
                  <a:pt x="103" y="441"/>
                </a:cubicBezTo>
                <a:cubicBezTo>
                  <a:pt x="107" y="449"/>
                  <a:pt x="111" y="458"/>
                  <a:pt x="115" y="467"/>
                </a:cubicBezTo>
                <a:cubicBezTo>
                  <a:pt x="114" y="464"/>
                  <a:pt x="113" y="461"/>
                  <a:pt x="112" y="458"/>
                </a:cubicBezTo>
                <a:cubicBezTo>
                  <a:pt x="108" y="442"/>
                  <a:pt x="104" y="425"/>
                  <a:pt x="101" y="409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" name="CustomShape 17"/>
          <p:cNvSpPr/>
          <p:nvPr/>
        </p:nvSpPr>
        <p:spPr>
          <a:xfrm>
            <a:off x="468000" y="1289160"/>
            <a:ext cx="173880" cy="3026880"/>
          </a:xfrm>
          <a:custGeom>
            <a:avLst/>
            <a:gdLst/>
            <a:ahLst/>
            <a:rect l="0" t="0" r="r" b="b"/>
            <a:pathLst>
              <a:path w="37" h="634">
                <a:moveTo>
                  <a:pt x="17" y="633"/>
                </a:moveTo>
                <a:cubicBezTo>
                  <a:pt x="15" y="621"/>
                  <a:pt x="14" y="609"/>
                  <a:pt x="13" y="597"/>
                </a:cubicBezTo>
                <a:cubicBezTo>
                  <a:pt x="8" y="530"/>
                  <a:pt x="5" y="464"/>
                  <a:pt x="5" y="398"/>
                </a:cubicBezTo>
                <a:cubicBezTo>
                  <a:pt x="5" y="331"/>
                  <a:pt x="8" y="265"/>
                  <a:pt x="13" y="198"/>
                </a:cubicBezTo>
                <a:cubicBezTo>
                  <a:pt x="15" y="165"/>
                  <a:pt x="18" y="132"/>
                  <a:pt x="22" y="99"/>
                </a:cubicBezTo>
                <a:cubicBezTo>
                  <a:pt x="26" y="66"/>
                  <a:pt x="30" y="33"/>
                  <a:pt x="3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33"/>
                  <a:pt x="24" y="66"/>
                  <a:pt x="20" y="99"/>
                </a:cubicBezTo>
                <a:cubicBezTo>
                  <a:pt x="16" y="132"/>
                  <a:pt x="13" y="165"/>
                  <a:pt x="10" y="198"/>
                </a:cubicBezTo>
                <a:cubicBezTo>
                  <a:pt x="4" y="264"/>
                  <a:pt x="1" y="331"/>
                  <a:pt x="1" y="398"/>
                </a:cubicBezTo>
                <a:cubicBezTo>
                  <a:pt x="0" y="461"/>
                  <a:pt x="2" y="525"/>
                  <a:pt x="7" y="589"/>
                </a:cubicBezTo>
                <a:cubicBezTo>
                  <a:pt x="10" y="603"/>
                  <a:pt x="13" y="618"/>
                  <a:pt x="16" y="632"/>
                </a:cubicBezTo>
                <a:cubicBezTo>
                  <a:pt x="16" y="632"/>
                  <a:pt x="17" y="633"/>
                  <a:pt x="17" y="633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" name="CustomShape 18"/>
          <p:cNvSpPr/>
          <p:nvPr/>
        </p:nvSpPr>
        <p:spPr>
          <a:xfrm>
            <a:off x="1111680" y="6571440"/>
            <a:ext cx="133920" cy="281160"/>
          </a:xfrm>
          <a:custGeom>
            <a:avLst/>
            <a:gdLst/>
            <a:ahLst/>
            <a:rect l="0" t="0" r="r" b="b"/>
            <a:pathLst>
              <a:path w="29" h="60">
                <a:moveTo>
                  <a:pt x="22" y="59"/>
                </a:moveTo>
                <a:cubicBezTo>
                  <a:pt x="28" y="59"/>
                  <a:pt x="28" y="59"/>
                  <a:pt x="28" y="59"/>
                </a:cubicBezTo>
                <a:cubicBezTo>
                  <a:pt x="18" y="40"/>
                  <a:pt x="9" y="20"/>
                  <a:pt x="0" y="0"/>
                </a:cubicBezTo>
                <a:cubicBezTo>
                  <a:pt x="6" y="20"/>
                  <a:pt x="13" y="40"/>
                  <a:pt x="22" y="59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" name="CustomShape 19"/>
          <p:cNvSpPr/>
          <p:nvPr/>
        </p:nvSpPr>
        <p:spPr>
          <a:xfrm>
            <a:off x="502560" y="4107600"/>
            <a:ext cx="82080" cy="511200"/>
          </a:xfrm>
          <a:custGeom>
            <a:avLst/>
            <a:gdLst/>
            <a:ahLst/>
            <a:rect l="0" t="0" r="r" b="b"/>
            <a:pathLst>
              <a:path w="18" h="108">
                <a:moveTo>
                  <a:pt x="4" y="54"/>
                </a:moveTo>
                <a:cubicBezTo>
                  <a:pt x="8" y="72"/>
                  <a:pt x="13" y="89"/>
                  <a:pt x="17" y="107"/>
                </a:cubicBezTo>
                <a:cubicBezTo>
                  <a:pt x="14" y="86"/>
                  <a:pt x="12" y="65"/>
                  <a:pt x="10" y="44"/>
                </a:cubicBezTo>
                <a:cubicBezTo>
                  <a:pt x="10" y="44"/>
                  <a:pt x="9" y="43"/>
                  <a:pt x="9" y="43"/>
                </a:cubicBezTo>
                <a:cubicBezTo>
                  <a:pt x="6" y="29"/>
                  <a:pt x="3" y="14"/>
                  <a:pt x="0" y="0"/>
                </a:cubicBezTo>
                <a:cubicBezTo>
                  <a:pt x="0" y="2"/>
                  <a:pt x="0" y="5"/>
                  <a:pt x="0" y="8"/>
                </a:cubicBezTo>
                <a:cubicBezTo>
                  <a:pt x="1" y="23"/>
                  <a:pt x="3" y="39"/>
                  <a:pt x="4" y="54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" name="CustomShape 20"/>
          <p:cNvSpPr/>
          <p:nvPr/>
        </p:nvSpPr>
        <p:spPr>
          <a:xfrm>
            <a:off x="973800" y="3145680"/>
            <a:ext cx="1409760" cy="2716560"/>
          </a:xfrm>
          <a:custGeom>
            <a:avLst/>
            <a:gdLst/>
            <a:ahLst/>
            <a:rect l="0" t="0" r="r" b="b"/>
            <a:pathLst>
              <a:path w="295" h="569">
                <a:moveTo>
                  <a:pt x="8" y="553"/>
                </a:moveTo>
                <a:cubicBezTo>
                  <a:pt x="9" y="501"/>
                  <a:pt x="19" y="448"/>
                  <a:pt x="35" y="397"/>
                </a:cubicBezTo>
                <a:cubicBezTo>
                  <a:pt x="51" y="347"/>
                  <a:pt x="73" y="298"/>
                  <a:pt x="99" y="252"/>
                </a:cubicBezTo>
                <a:cubicBezTo>
                  <a:pt x="124" y="205"/>
                  <a:pt x="154" y="161"/>
                  <a:pt x="187" y="119"/>
                </a:cubicBezTo>
                <a:cubicBezTo>
                  <a:pt x="203" y="98"/>
                  <a:pt x="220" y="77"/>
                  <a:pt x="238" y="58"/>
                </a:cubicBezTo>
                <a:cubicBezTo>
                  <a:pt x="247" y="48"/>
                  <a:pt x="256" y="38"/>
                  <a:pt x="265" y="28"/>
                </a:cubicBezTo>
                <a:cubicBezTo>
                  <a:pt x="274" y="19"/>
                  <a:pt x="284" y="9"/>
                  <a:pt x="294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283" y="9"/>
                  <a:pt x="273" y="18"/>
                  <a:pt x="264" y="27"/>
                </a:cubicBezTo>
                <a:cubicBezTo>
                  <a:pt x="255" y="37"/>
                  <a:pt x="246" y="47"/>
                  <a:pt x="237" y="56"/>
                </a:cubicBezTo>
                <a:cubicBezTo>
                  <a:pt x="218" y="76"/>
                  <a:pt x="201" y="96"/>
                  <a:pt x="185" y="117"/>
                </a:cubicBezTo>
                <a:cubicBezTo>
                  <a:pt x="151" y="159"/>
                  <a:pt x="121" y="203"/>
                  <a:pt x="95" y="249"/>
                </a:cubicBezTo>
                <a:cubicBezTo>
                  <a:pt x="68" y="296"/>
                  <a:pt x="46" y="345"/>
                  <a:pt x="30" y="396"/>
                </a:cubicBezTo>
                <a:cubicBezTo>
                  <a:pt x="13" y="445"/>
                  <a:pt x="3" y="497"/>
                  <a:pt x="0" y="549"/>
                </a:cubicBezTo>
                <a:cubicBezTo>
                  <a:pt x="3" y="555"/>
                  <a:pt x="5" y="561"/>
                  <a:pt x="7" y="568"/>
                </a:cubicBezTo>
                <a:cubicBezTo>
                  <a:pt x="7" y="563"/>
                  <a:pt x="7" y="558"/>
                  <a:pt x="8" y="553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" name="CustomShape 21"/>
          <p:cNvSpPr/>
          <p:nvPr/>
        </p:nvSpPr>
        <p:spPr>
          <a:xfrm>
            <a:off x="1073520" y="6600240"/>
            <a:ext cx="120240" cy="252720"/>
          </a:xfrm>
          <a:custGeom>
            <a:avLst/>
            <a:gdLst/>
            <a:ahLst/>
            <a:rect l="0" t="0" r="r" b="b"/>
            <a:pathLst>
              <a:path w="26" h="54">
                <a:moveTo>
                  <a:pt x="0" y="0"/>
                </a:moveTo>
                <a:cubicBezTo>
                  <a:pt x="5" y="18"/>
                  <a:pt x="12" y="36"/>
                  <a:pt x="19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6" y="36"/>
                  <a:pt x="8" y="18"/>
                  <a:pt x="0" y="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" name="CustomShape 22"/>
          <p:cNvSpPr/>
          <p:nvPr/>
        </p:nvSpPr>
        <p:spPr>
          <a:xfrm>
            <a:off x="973800" y="5897160"/>
            <a:ext cx="137520" cy="673920"/>
          </a:xfrm>
          <a:custGeom>
            <a:avLst/>
            <a:gdLst/>
            <a:ahLst/>
            <a:rect l="0" t="0" r="r" b="b"/>
            <a:pathLst>
              <a:path w="30" h="142">
                <a:moveTo>
                  <a:pt x="0" y="0"/>
                </a:moveTo>
                <a:cubicBezTo>
                  <a:pt x="0" y="30"/>
                  <a:pt x="2" y="60"/>
                  <a:pt x="7" y="89"/>
                </a:cubicBezTo>
                <a:cubicBezTo>
                  <a:pt x="11" y="98"/>
                  <a:pt x="14" y="108"/>
                  <a:pt x="18" y="117"/>
                </a:cubicBezTo>
                <a:cubicBezTo>
                  <a:pt x="22" y="125"/>
                  <a:pt x="25" y="133"/>
                  <a:pt x="29" y="141"/>
                </a:cubicBezTo>
                <a:cubicBezTo>
                  <a:pt x="28" y="139"/>
                  <a:pt x="28" y="137"/>
                  <a:pt x="27" y="135"/>
                </a:cubicBezTo>
                <a:cubicBezTo>
                  <a:pt x="16" y="98"/>
                  <a:pt x="10" y="60"/>
                  <a:pt x="8" y="22"/>
                </a:cubicBezTo>
                <a:cubicBezTo>
                  <a:pt x="7" y="18"/>
                  <a:pt x="5" y="15"/>
                  <a:pt x="4" y="11"/>
                </a:cubicBezTo>
                <a:cubicBezTo>
                  <a:pt x="2" y="7"/>
                  <a:pt x="1" y="3"/>
                  <a:pt x="0" y="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" name="CustomShape 23"/>
          <p:cNvSpPr/>
          <p:nvPr/>
        </p:nvSpPr>
        <p:spPr>
          <a:xfrm>
            <a:off x="973800" y="5772600"/>
            <a:ext cx="37800" cy="227520"/>
          </a:xfrm>
          <a:custGeom>
            <a:avLst/>
            <a:gdLst/>
            <a:ahLst/>
            <a:rect l="0" t="0" r="r" b="b"/>
            <a:pathLst>
              <a:path w="9" h="49">
                <a:moveTo>
                  <a:pt x="0" y="26"/>
                </a:moveTo>
                <a:cubicBezTo>
                  <a:pt x="1" y="29"/>
                  <a:pt x="2" y="33"/>
                  <a:pt x="4" y="37"/>
                </a:cubicBezTo>
                <a:cubicBezTo>
                  <a:pt x="5" y="41"/>
                  <a:pt x="7" y="44"/>
                  <a:pt x="8" y="48"/>
                </a:cubicBezTo>
                <a:cubicBezTo>
                  <a:pt x="7" y="38"/>
                  <a:pt x="7" y="28"/>
                  <a:pt x="7" y="19"/>
                </a:cubicBezTo>
                <a:cubicBezTo>
                  <a:pt x="5" y="12"/>
                  <a:pt x="3" y="6"/>
                  <a:pt x="0" y="0"/>
                </a:cubicBezTo>
                <a:cubicBezTo>
                  <a:pt x="0" y="1"/>
                  <a:pt x="0" y="3"/>
                  <a:pt x="0" y="4"/>
                </a:cubicBezTo>
                <a:cubicBezTo>
                  <a:pt x="0" y="11"/>
                  <a:pt x="0" y="19"/>
                  <a:pt x="0" y="26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" name="CustomShape 24"/>
          <p:cNvSpPr/>
          <p:nvPr/>
        </p:nvSpPr>
        <p:spPr>
          <a:xfrm>
            <a:off x="1006200" y="6322680"/>
            <a:ext cx="210240" cy="530280"/>
          </a:xfrm>
          <a:custGeom>
            <a:avLst/>
            <a:gdLst/>
            <a:ahLst/>
            <a:rect l="0" t="0" r="r" b="b"/>
            <a:pathLst>
              <a:path w="45" h="112">
                <a:moveTo>
                  <a:pt x="11" y="28"/>
                </a:moveTo>
                <a:cubicBezTo>
                  <a:pt x="7" y="19"/>
                  <a:pt x="4" y="9"/>
                  <a:pt x="0" y="0"/>
                </a:cubicBezTo>
                <a:cubicBezTo>
                  <a:pt x="3" y="16"/>
                  <a:pt x="7" y="33"/>
                  <a:pt x="11" y="49"/>
                </a:cubicBezTo>
                <a:cubicBezTo>
                  <a:pt x="12" y="52"/>
                  <a:pt x="13" y="55"/>
                  <a:pt x="14" y="58"/>
                </a:cubicBezTo>
                <a:cubicBezTo>
                  <a:pt x="22" y="76"/>
                  <a:pt x="30" y="94"/>
                  <a:pt x="39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35" y="92"/>
                  <a:pt x="28" y="72"/>
                  <a:pt x="22" y="52"/>
                </a:cubicBezTo>
                <a:cubicBezTo>
                  <a:pt x="18" y="44"/>
                  <a:pt x="15" y="36"/>
                  <a:pt x="11" y="28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" name="CustomShape 25"/>
          <p:cNvSpPr/>
          <p:nvPr/>
        </p:nvSpPr>
        <p:spPr>
          <a:xfrm>
            <a:off x="0" y="0"/>
            <a:ext cx="182520" cy="685764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38100" dir="5400000" dist="254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5" name="PlaceHolder 26"/>
          <p:cNvSpPr>
            <a:spLocks noGrp="1"/>
          </p:cNvSpPr>
          <p:nvPr>
            <p:ph type="title"/>
          </p:nvPr>
        </p:nvSpPr>
        <p:spPr>
          <a:xfrm>
            <a:off x="2593080" y="624240"/>
            <a:ext cx="8911440" cy="12805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en-US" sz="3600" strike="noStrike">
                <a:solidFill>
                  <a:srgbClr val="262626"/>
                </a:solidFill>
                <a:latin typeface="Century Gothic"/>
              </a:rPr>
              <a:t>Образец заголовка</a:t>
            </a:r>
            <a:endParaRPr/>
          </a:p>
        </p:txBody>
      </p:sp>
      <p:sp>
        <p:nvSpPr>
          <p:cNvPr id="26" name="PlaceHolder 27"/>
          <p:cNvSpPr>
            <a:spLocks noGrp="1"/>
          </p:cNvSpPr>
          <p:nvPr>
            <p:ph type="body"/>
          </p:nvPr>
        </p:nvSpPr>
        <p:spPr>
          <a:xfrm>
            <a:off x="2589120" y="2133720"/>
            <a:ext cx="8915040" cy="377712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trike="noStrike">
                <a:solidFill>
                  <a:srgbClr val="404040"/>
                </a:solidFill>
                <a:latin typeface="Century Gothic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trike="noStrike">
                <a:solidFill>
                  <a:srgbClr val="404040"/>
                </a:solidFill>
                <a:latin typeface="Century Gothic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trike="noStrike">
                <a:solidFill>
                  <a:srgbClr val="404040"/>
                </a:solidFill>
                <a:latin typeface="Century Gothic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trike="noStrike">
                <a:solidFill>
                  <a:srgbClr val="404040"/>
                </a:solidFill>
                <a:latin typeface="Century Gothic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trike="noStrike">
                <a:solidFill>
                  <a:srgbClr val="404040"/>
                </a:solidFill>
                <a:latin typeface="Century Gothic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trike="noStrike">
                <a:solidFill>
                  <a:srgbClr val="404040"/>
                </a:solidFill>
                <a:latin typeface="Century Gothic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Wingdings 3" charset="2"/>
              <a:buChar char=""/>
            </a:pPr>
            <a:r>
              <a:rPr lang="en-US" strike="noStrike">
                <a:solidFill>
                  <a:srgbClr val="404040"/>
                </a:solidFill>
                <a:latin typeface="Century Gothic"/>
              </a:rPr>
              <a:t>Seventh Outline LevelОбразец текста</a:t>
            </a:r>
            <a:endParaRPr/>
          </a:p>
          <a:p>
            <a:pPr lvl="1">
              <a:lnSpc>
                <a:spcPct val="100000"/>
              </a:lnSpc>
              <a:buFont typeface="Wingdings 3" charset="2"/>
              <a:buChar char=""/>
            </a:pPr>
            <a:r>
              <a:rPr lang="en-US" sz="1600" strike="noStrike">
                <a:solidFill>
                  <a:srgbClr val="404040"/>
                </a:solidFill>
                <a:latin typeface="Century Gothic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Wingdings 3" charset="2"/>
              <a:buChar char=""/>
            </a:pPr>
            <a:r>
              <a:rPr lang="en-US" sz="1400" strike="noStrike">
                <a:solidFill>
                  <a:srgbClr val="404040"/>
                </a:solidFill>
                <a:latin typeface="Century Gothic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"/>
            </a:pPr>
            <a:r>
              <a:rPr lang="en-US" sz="1200" strike="noStrike">
                <a:solidFill>
                  <a:srgbClr val="404040"/>
                </a:solidFill>
                <a:latin typeface="Century Gothic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3" charset="2"/>
              <a:buChar char=""/>
            </a:pPr>
            <a:r>
              <a:rPr lang="en-US" sz="1200" strike="noStrike">
                <a:solidFill>
                  <a:srgbClr val="404040"/>
                </a:solidFill>
                <a:latin typeface="Century Gothic"/>
              </a:rPr>
              <a:t>Пятый уровень</a:t>
            </a:r>
            <a:endParaRPr/>
          </a:p>
        </p:txBody>
      </p:sp>
      <p:sp>
        <p:nvSpPr>
          <p:cNvPr id="27" name="PlaceHolder 28"/>
          <p:cNvSpPr>
            <a:spLocks noGrp="1"/>
          </p:cNvSpPr>
          <p:nvPr>
            <p:ph type="dt"/>
          </p:nvPr>
        </p:nvSpPr>
        <p:spPr>
          <a:xfrm>
            <a:off x="10361520" y="6130440"/>
            <a:ext cx="1145880" cy="3700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r>
              <a:rPr lang="ru-RU" sz="900" strike="noStrike">
                <a:solidFill>
                  <a:srgbClr val="8b8b8b"/>
                </a:solidFill>
                <a:latin typeface="Century Gothic"/>
              </a:rPr>
              <a:t>5.1.19</a:t>
            </a:r>
            <a:endParaRPr/>
          </a:p>
        </p:txBody>
      </p:sp>
      <p:sp>
        <p:nvSpPr>
          <p:cNvPr id="28" name="PlaceHolder 29"/>
          <p:cNvSpPr>
            <a:spLocks noGrp="1"/>
          </p:cNvSpPr>
          <p:nvPr>
            <p:ph type="ftr"/>
          </p:nvPr>
        </p:nvSpPr>
        <p:spPr>
          <a:xfrm>
            <a:off x="2589120" y="6135840"/>
            <a:ext cx="761976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29" name="CustomShape 30"/>
          <p:cNvSpPr/>
          <p:nvPr/>
        </p:nvSpPr>
        <p:spPr>
          <a:xfrm flipV="1">
            <a:off x="-4320" y="714240"/>
            <a:ext cx="1588320" cy="506880"/>
          </a:xfrm>
          <a:custGeom>
            <a:avLst/>
            <a:gdLst/>
            <a:ahLst/>
            <a:rect l="0" t="0" r="r" b="b"/>
            <a:pathLst>
              <a:path w="9304" h="10001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" name="PlaceHolder 31"/>
          <p:cNvSpPr>
            <a:spLocks noGrp="1"/>
          </p:cNvSpPr>
          <p:nvPr>
            <p:ph type="sldNum"/>
          </p:nvPr>
        </p:nvSpPr>
        <p:spPr>
          <a:xfrm>
            <a:off x="531720" y="787680"/>
            <a:ext cx="77940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6CEED4F-19AB-43EA-A8E7-1D2F77C23449}" type="slidenum">
              <a:rPr lang="ru-RU" sz="2000" strike="noStrike">
                <a:solidFill>
                  <a:srgbClr val="feffff"/>
                </a:solidFill>
                <a:latin typeface="Century Gothic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0" y="2575080"/>
            <a:ext cx="100440" cy="625680"/>
          </a:xfrm>
          <a:custGeom>
            <a:avLst/>
            <a:gdLst/>
            <a:ahLst/>
            <a:rect l="0" t="0" r="r" b="b"/>
            <a:pathLst>
              <a:path w="23" h="137">
                <a:moveTo>
                  <a:pt x="22" y="136"/>
                </a:moveTo>
                <a:cubicBezTo>
                  <a:pt x="20" y="117"/>
                  <a:pt x="19" y="99"/>
                  <a:pt x="17" y="80"/>
                </a:cubicBezTo>
                <a:cubicBezTo>
                  <a:pt x="11" y="54"/>
                  <a:pt x="6" y="27"/>
                  <a:pt x="0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64"/>
                  <a:pt x="13" y="94"/>
                  <a:pt x="20" y="124"/>
                </a:cubicBezTo>
                <a:cubicBezTo>
                  <a:pt x="20" y="128"/>
                  <a:pt x="21" y="132"/>
                  <a:pt x="22" y="136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CustomShape 2"/>
          <p:cNvSpPr/>
          <p:nvPr/>
        </p:nvSpPr>
        <p:spPr>
          <a:xfrm>
            <a:off x="128520" y="3156480"/>
            <a:ext cx="646200" cy="2322000"/>
          </a:xfrm>
          <a:custGeom>
            <a:avLst/>
            <a:gdLst/>
            <a:ahLst/>
            <a:rect l="0" t="0" r="r" b="b"/>
            <a:pathLst>
              <a:path w="141" h="505">
                <a:moveTo>
                  <a:pt x="86" y="350"/>
                </a:moveTo>
                <a:cubicBezTo>
                  <a:pt x="103" y="402"/>
                  <a:pt x="120" y="453"/>
                  <a:pt x="139" y="504"/>
                </a:cubicBezTo>
                <a:cubicBezTo>
                  <a:pt x="139" y="495"/>
                  <a:pt x="139" y="487"/>
                  <a:pt x="140" y="478"/>
                </a:cubicBezTo>
                <a:cubicBezTo>
                  <a:pt x="124" y="435"/>
                  <a:pt x="109" y="391"/>
                  <a:pt x="95" y="347"/>
                </a:cubicBezTo>
                <a:cubicBezTo>
                  <a:pt x="58" y="233"/>
                  <a:pt x="27" y="117"/>
                  <a:pt x="0" y="0"/>
                </a:cubicBezTo>
                <a:cubicBezTo>
                  <a:pt x="2" y="20"/>
                  <a:pt x="4" y="41"/>
                  <a:pt x="6" y="61"/>
                </a:cubicBezTo>
                <a:cubicBezTo>
                  <a:pt x="30" y="158"/>
                  <a:pt x="56" y="255"/>
                  <a:pt x="86" y="350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CustomShape 3"/>
          <p:cNvSpPr/>
          <p:nvPr/>
        </p:nvSpPr>
        <p:spPr>
          <a:xfrm>
            <a:off x="807120" y="5447160"/>
            <a:ext cx="609120" cy="1419840"/>
          </a:xfrm>
          <a:custGeom>
            <a:avLst/>
            <a:gdLst/>
            <a:ahLst/>
            <a:rect l="0" t="0" r="r" b="b"/>
            <a:pathLst>
              <a:path w="133" h="309">
                <a:moveTo>
                  <a:pt x="8" y="22"/>
                </a:moveTo>
                <a:cubicBezTo>
                  <a:pt x="5" y="15"/>
                  <a:pt x="2" y="8"/>
                  <a:pt x="0" y="0"/>
                </a:cubicBezTo>
                <a:cubicBezTo>
                  <a:pt x="0" y="10"/>
                  <a:pt x="0" y="19"/>
                  <a:pt x="0" y="29"/>
                </a:cubicBezTo>
                <a:cubicBezTo>
                  <a:pt x="21" y="85"/>
                  <a:pt x="44" y="140"/>
                  <a:pt x="68" y="194"/>
                </a:cubicBezTo>
                <a:cubicBezTo>
                  <a:pt x="85" y="232"/>
                  <a:pt x="104" y="270"/>
                  <a:pt x="123" y="308"/>
                </a:cubicBezTo>
                <a:cubicBezTo>
                  <a:pt x="132" y="308"/>
                  <a:pt x="132" y="308"/>
                  <a:pt x="132" y="308"/>
                </a:cubicBezTo>
                <a:cubicBezTo>
                  <a:pt x="113" y="269"/>
                  <a:pt x="94" y="230"/>
                  <a:pt x="77" y="190"/>
                </a:cubicBezTo>
                <a:cubicBezTo>
                  <a:pt x="52" y="135"/>
                  <a:pt x="29" y="79"/>
                  <a:pt x="8" y="22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8" name="CustomShape 4"/>
          <p:cNvSpPr/>
          <p:nvPr/>
        </p:nvSpPr>
        <p:spPr>
          <a:xfrm>
            <a:off x="959760" y="6503760"/>
            <a:ext cx="171000" cy="363240"/>
          </a:xfrm>
          <a:custGeom>
            <a:avLst/>
            <a:gdLst/>
            <a:ahLst/>
            <a:rect l="0" t="0" r="r" b="b"/>
            <a:pathLst>
              <a:path w="38" h="80">
                <a:moveTo>
                  <a:pt x="28" y="79"/>
                </a:moveTo>
                <a:cubicBezTo>
                  <a:pt x="37" y="79"/>
                  <a:pt x="37" y="79"/>
                  <a:pt x="37" y="79"/>
                </a:cubicBezTo>
                <a:cubicBezTo>
                  <a:pt x="24" y="53"/>
                  <a:pt x="12" y="27"/>
                  <a:pt x="0" y="0"/>
                </a:cubicBezTo>
                <a:cubicBezTo>
                  <a:pt x="8" y="27"/>
                  <a:pt x="17" y="53"/>
                  <a:pt x="28" y="79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CustomShape 5"/>
          <p:cNvSpPr/>
          <p:nvPr/>
        </p:nvSpPr>
        <p:spPr>
          <a:xfrm>
            <a:off x="100800" y="3201120"/>
            <a:ext cx="821520" cy="3328200"/>
          </a:xfrm>
          <a:custGeom>
            <a:avLst/>
            <a:gdLst/>
            <a:ahLst/>
            <a:rect l="0" t="0" r="r" b="b"/>
            <a:pathLst>
              <a:path w="179" h="723">
                <a:moveTo>
                  <a:pt x="162" y="660"/>
                </a:moveTo>
                <a:cubicBezTo>
                  <a:pt x="145" y="618"/>
                  <a:pt x="130" y="576"/>
                  <a:pt x="116" y="534"/>
                </a:cubicBezTo>
                <a:cubicBezTo>
                  <a:pt x="84" y="437"/>
                  <a:pt x="59" y="337"/>
                  <a:pt x="40" y="236"/>
                </a:cubicBezTo>
                <a:cubicBezTo>
                  <a:pt x="29" y="175"/>
                  <a:pt x="20" y="113"/>
                  <a:pt x="12" y="51"/>
                </a:cubicBezTo>
                <a:cubicBezTo>
                  <a:pt x="8" y="34"/>
                  <a:pt x="4" y="17"/>
                  <a:pt x="0" y="0"/>
                </a:cubicBezTo>
                <a:cubicBezTo>
                  <a:pt x="8" y="79"/>
                  <a:pt x="19" y="159"/>
                  <a:pt x="33" y="237"/>
                </a:cubicBezTo>
                <a:cubicBezTo>
                  <a:pt x="51" y="339"/>
                  <a:pt x="76" y="439"/>
                  <a:pt x="107" y="537"/>
                </a:cubicBezTo>
                <a:cubicBezTo>
                  <a:pt x="123" y="586"/>
                  <a:pt x="141" y="634"/>
                  <a:pt x="160" y="681"/>
                </a:cubicBezTo>
                <a:cubicBezTo>
                  <a:pt x="166" y="695"/>
                  <a:pt x="172" y="708"/>
                  <a:pt x="178" y="722"/>
                </a:cubicBezTo>
                <a:cubicBezTo>
                  <a:pt x="176" y="717"/>
                  <a:pt x="175" y="713"/>
                  <a:pt x="174" y="708"/>
                </a:cubicBezTo>
                <a:cubicBezTo>
                  <a:pt x="169" y="692"/>
                  <a:pt x="165" y="676"/>
                  <a:pt x="162" y="660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CustomShape 6"/>
          <p:cNvSpPr/>
          <p:nvPr/>
        </p:nvSpPr>
        <p:spPr>
          <a:xfrm>
            <a:off x="22320" y="228600"/>
            <a:ext cx="105840" cy="2927520"/>
          </a:xfrm>
          <a:custGeom>
            <a:avLst/>
            <a:gdLst/>
            <a:ahLst/>
            <a:rect l="0" t="0" r="r" b="b"/>
            <a:pathLst>
              <a:path w="24" h="636">
                <a:moveTo>
                  <a:pt x="11" y="577"/>
                </a:moveTo>
                <a:cubicBezTo>
                  <a:pt x="12" y="581"/>
                  <a:pt x="12" y="585"/>
                  <a:pt x="12" y="589"/>
                </a:cubicBezTo>
                <a:cubicBezTo>
                  <a:pt x="15" y="603"/>
                  <a:pt x="19" y="617"/>
                  <a:pt x="22" y="632"/>
                </a:cubicBezTo>
                <a:cubicBezTo>
                  <a:pt x="22" y="633"/>
                  <a:pt x="22" y="634"/>
                  <a:pt x="23" y="635"/>
                </a:cubicBezTo>
                <a:cubicBezTo>
                  <a:pt x="21" y="615"/>
                  <a:pt x="19" y="596"/>
                  <a:pt x="17" y="576"/>
                </a:cubicBezTo>
                <a:cubicBezTo>
                  <a:pt x="9" y="474"/>
                  <a:pt x="5" y="372"/>
                  <a:pt x="5" y="269"/>
                </a:cubicBezTo>
                <a:cubicBezTo>
                  <a:pt x="6" y="179"/>
                  <a:pt x="9" y="9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89"/>
                  <a:pt x="2" y="179"/>
                  <a:pt x="1" y="269"/>
                </a:cubicBezTo>
                <a:cubicBezTo>
                  <a:pt x="0" y="372"/>
                  <a:pt x="3" y="474"/>
                  <a:pt x="11" y="577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CustomShape 7"/>
          <p:cNvSpPr/>
          <p:nvPr/>
        </p:nvSpPr>
        <p:spPr>
          <a:xfrm>
            <a:off x="78120" y="2944080"/>
            <a:ext cx="77760" cy="493560"/>
          </a:xfrm>
          <a:custGeom>
            <a:avLst/>
            <a:gdLst/>
            <a:ahLst/>
            <a:rect l="0" t="0" r="r" b="b"/>
            <a:pathLst>
              <a:path w="18" h="108">
                <a:moveTo>
                  <a:pt x="0" y="0"/>
                </a:moveTo>
                <a:cubicBezTo>
                  <a:pt x="2" y="19"/>
                  <a:pt x="3" y="37"/>
                  <a:pt x="5" y="56"/>
                </a:cubicBezTo>
                <a:cubicBezTo>
                  <a:pt x="9" y="73"/>
                  <a:pt x="13" y="90"/>
                  <a:pt x="17" y="107"/>
                </a:cubicBezTo>
                <a:cubicBezTo>
                  <a:pt x="15" y="87"/>
                  <a:pt x="13" y="66"/>
                  <a:pt x="11" y="46"/>
                </a:cubicBezTo>
                <a:cubicBezTo>
                  <a:pt x="10" y="45"/>
                  <a:pt x="10" y="44"/>
                  <a:pt x="10" y="43"/>
                </a:cubicBezTo>
                <a:cubicBezTo>
                  <a:pt x="7" y="28"/>
                  <a:pt x="3" y="14"/>
                  <a:pt x="0" y="0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2" name="CustomShape 8"/>
          <p:cNvSpPr/>
          <p:nvPr/>
        </p:nvSpPr>
        <p:spPr>
          <a:xfrm>
            <a:off x="769680" y="5478840"/>
            <a:ext cx="189720" cy="1024560"/>
          </a:xfrm>
          <a:custGeom>
            <a:avLst/>
            <a:gdLst/>
            <a:ahLst/>
            <a:rect l="0" t="0" r="r" b="b"/>
            <a:pathLst>
              <a:path w="42" h="223">
                <a:moveTo>
                  <a:pt x="0" y="0"/>
                </a:moveTo>
                <a:cubicBezTo>
                  <a:pt x="0" y="31"/>
                  <a:pt x="2" y="62"/>
                  <a:pt x="5" y="93"/>
                </a:cubicBezTo>
                <a:cubicBezTo>
                  <a:pt x="8" y="117"/>
                  <a:pt x="12" y="142"/>
                  <a:pt x="17" y="166"/>
                </a:cubicBezTo>
                <a:cubicBezTo>
                  <a:pt x="19" y="172"/>
                  <a:pt x="22" y="178"/>
                  <a:pt x="24" y="184"/>
                </a:cubicBezTo>
                <a:cubicBezTo>
                  <a:pt x="30" y="197"/>
                  <a:pt x="35" y="209"/>
                  <a:pt x="41" y="222"/>
                </a:cubicBezTo>
                <a:cubicBezTo>
                  <a:pt x="40" y="219"/>
                  <a:pt x="39" y="215"/>
                  <a:pt x="38" y="212"/>
                </a:cubicBezTo>
                <a:cubicBezTo>
                  <a:pt x="26" y="172"/>
                  <a:pt x="18" y="132"/>
                  <a:pt x="13" y="92"/>
                </a:cubicBezTo>
                <a:cubicBezTo>
                  <a:pt x="11" y="68"/>
                  <a:pt x="9" y="45"/>
                  <a:pt x="8" y="22"/>
                </a:cubicBezTo>
                <a:cubicBezTo>
                  <a:pt x="8" y="21"/>
                  <a:pt x="7" y="20"/>
                  <a:pt x="7" y="18"/>
                </a:cubicBezTo>
                <a:cubicBezTo>
                  <a:pt x="5" y="12"/>
                  <a:pt x="2" y="6"/>
                  <a:pt x="0" y="0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3" name="CustomShape 9"/>
          <p:cNvSpPr/>
          <p:nvPr/>
        </p:nvSpPr>
        <p:spPr>
          <a:xfrm>
            <a:off x="775440" y="1398960"/>
            <a:ext cx="2075760" cy="4047840"/>
          </a:xfrm>
          <a:custGeom>
            <a:avLst/>
            <a:gdLst/>
            <a:ahLst/>
            <a:rect l="0" t="0" r="r" b="b"/>
            <a:pathLst>
              <a:path w="451" h="879">
                <a:moveTo>
                  <a:pt x="7" y="854"/>
                </a:moveTo>
                <a:cubicBezTo>
                  <a:pt x="10" y="772"/>
                  <a:pt x="26" y="691"/>
                  <a:pt x="50" y="613"/>
                </a:cubicBezTo>
                <a:cubicBezTo>
                  <a:pt x="75" y="535"/>
                  <a:pt x="109" y="460"/>
                  <a:pt x="149" y="388"/>
                </a:cubicBezTo>
                <a:cubicBezTo>
                  <a:pt x="189" y="316"/>
                  <a:pt x="235" y="248"/>
                  <a:pt x="285" y="183"/>
                </a:cubicBezTo>
                <a:cubicBezTo>
                  <a:pt x="310" y="151"/>
                  <a:pt x="337" y="119"/>
                  <a:pt x="364" y="89"/>
                </a:cubicBezTo>
                <a:cubicBezTo>
                  <a:pt x="378" y="74"/>
                  <a:pt x="392" y="58"/>
                  <a:pt x="406" y="44"/>
                </a:cubicBezTo>
                <a:cubicBezTo>
                  <a:pt x="421" y="29"/>
                  <a:pt x="435" y="15"/>
                  <a:pt x="450" y="1"/>
                </a:cubicBezTo>
                <a:cubicBezTo>
                  <a:pt x="450" y="0"/>
                  <a:pt x="450" y="0"/>
                  <a:pt x="450" y="0"/>
                </a:cubicBezTo>
                <a:cubicBezTo>
                  <a:pt x="434" y="14"/>
                  <a:pt x="420" y="28"/>
                  <a:pt x="405" y="43"/>
                </a:cubicBezTo>
                <a:cubicBezTo>
                  <a:pt x="391" y="57"/>
                  <a:pt x="377" y="72"/>
                  <a:pt x="363" y="88"/>
                </a:cubicBezTo>
                <a:cubicBezTo>
                  <a:pt x="335" y="118"/>
                  <a:pt x="308" y="149"/>
                  <a:pt x="283" y="181"/>
                </a:cubicBezTo>
                <a:cubicBezTo>
                  <a:pt x="232" y="246"/>
                  <a:pt x="185" y="314"/>
                  <a:pt x="145" y="386"/>
                </a:cubicBezTo>
                <a:cubicBezTo>
                  <a:pt x="104" y="457"/>
                  <a:pt x="70" y="533"/>
                  <a:pt x="45" y="611"/>
                </a:cubicBezTo>
                <a:cubicBezTo>
                  <a:pt x="19" y="690"/>
                  <a:pt x="3" y="771"/>
                  <a:pt x="0" y="854"/>
                </a:cubicBezTo>
                <a:cubicBezTo>
                  <a:pt x="0" y="856"/>
                  <a:pt x="0" y="857"/>
                  <a:pt x="0" y="859"/>
                </a:cubicBezTo>
                <a:cubicBezTo>
                  <a:pt x="2" y="865"/>
                  <a:pt x="4" y="872"/>
                  <a:pt x="7" y="878"/>
                </a:cubicBezTo>
                <a:cubicBezTo>
                  <a:pt x="7" y="870"/>
                  <a:pt x="7" y="862"/>
                  <a:pt x="7" y="854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4" name="CustomShape 10"/>
          <p:cNvSpPr/>
          <p:nvPr/>
        </p:nvSpPr>
        <p:spPr>
          <a:xfrm>
            <a:off x="922680" y="6530040"/>
            <a:ext cx="161640" cy="336960"/>
          </a:xfrm>
          <a:custGeom>
            <a:avLst/>
            <a:gdLst/>
            <a:ahLst/>
            <a:rect l="0" t="0" r="r" b="b"/>
            <a:pathLst>
              <a:path w="36" h="74">
                <a:moveTo>
                  <a:pt x="0" y="0"/>
                </a:moveTo>
                <a:cubicBezTo>
                  <a:pt x="7" y="24"/>
                  <a:pt x="16" y="49"/>
                  <a:pt x="26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23" y="49"/>
                  <a:pt x="11" y="24"/>
                  <a:pt x="0" y="0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5" name="CustomShape 11"/>
          <p:cNvSpPr/>
          <p:nvPr/>
        </p:nvSpPr>
        <p:spPr>
          <a:xfrm>
            <a:off x="769680" y="5359320"/>
            <a:ext cx="37080" cy="221400"/>
          </a:xfrm>
          <a:custGeom>
            <a:avLst/>
            <a:gdLst/>
            <a:ahLst/>
            <a:rect l="0" t="0" r="r" b="b"/>
            <a:pathLst>
              <a:path w="9" h="49">
                <a:moveTo>
                  <a:pt x="7" y="44"/>
                </a:moveTo>
                <a:cubicBezTo>
                  <a:pt x="7" y="46"/>
                  <a:pt x="8" y="47"/>
                  <a:pt x="8" y="48"/>
                </a:cubicBezTo>
                <a:cubicBezTo>
                  <a:pt x="8" y="38"/>
                  <a:pt x="8" y="29"/>
                  <a:pt x="8" y="19"/>
                </a:cubicBezTo>
                <a:cubicBezTo>
                  <a:pt x="5" y="13"/>
                  <a:pt x="3" y="6"/>
                  <a:pt x="1" y="0"/>
                </a:cubicBezTo>
                <a:cubicBezTo>
                  <a:pt x="0" y="9"/>
                  <a:pt x="0" y="17"/>
                  <a:pt x="0" y="26"/>
                </a:cubicBezTo>
                <a:cubicBezTo>
                  <a:pt x="2" y="32"/>
                  <a:pt x="5" y="38"/>
                  <a:pt x="7" y="44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6" name="CustomShape 12"/>
          <p:cNvSpPr/>
          <p:nvPr/>
        </p:nvSpPr>
        <p:spPr>
          <a:xfrm>
            <a:off x="849960" y="6244560"/>
            <a:ext cx="238320" cy="622080"/>
          </a:xfrm>
          <a:custGeom>
            <a:avLst/>
            <a:gdLst/>
            <a:ahLst/>
            <a:rect l="0" t="0" r="r" b="b"/>
            <a:pathLst>
              <a:path w="53" h="136">
                <a:moveTo>
                  <a:pt x="7" y="18"/>
                </a:moveTo>
                <a:cubicBezTo>
                  <a:pt x="5" y="12"/>
                  <a:pt x="2" y="6"/>
                  <a:pt x="0" y="0"/>
                </a:cubicBezTo>
                <a:cubicBezTo>
                  <a:pt x="3" y="16"/>
                  <a:pt x="7" y="32"/>
                  <a:pt x="12" y="48"/>
                </a:cubicBezTo>
                <a:cubicBezTo>
                  <a:pt x="13" y="53"/>
                  <a:pt x="14" y="57"/>
                  <a:pt x="16" y="62"/>
                </a:cubicBezTo>
                <a:cubicBezTo>
                  <a:pt x="27" y="86"/>
                  <a:pt x="39" y="111"/>
                  <a:pt x="51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1" y="109"/>
                  <a:pt x="32" y="83"/>
                  <a:pt x="24" y="56"/>
                </a:cubicBezTo>
                <a:cubicBezTo>
                  <a:pt x="18" y="43"/>
                  <a:pt x="13" y="31"/>
                  <a:pt x="7" y="18"/>
                </a:cubicBez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CustomShape 13"/>
          <p:cNvSpPr/>
          <p:nvPr/>
        </p:nvSpPr>
        <p:spPr>
          <a:xfrm>
            <a:off x="27360" y="-720"/>
            <a:ext cx="493920" cy="4400640"/>
          </a:xfrm>
          <a:custGeom>
            <a:avLst/>
            <a:gdLst/>
            <a:ahLst/>
            <a:rect l="0" t="0" r="r" b="b"/>
            <a:pathLst>
              <a:path w="104" h="921">
                <a:moveTo>
                  <a:pt x="7" y="210"/>
                </a:moveTo>
                <a:cubicBezTo>
                  <a:pt x="11" y="288"/>
                  <a:pt x="17" y="367"/>
                  <a:pt x="26" y="445"/>
                </a:cubicBezTo>
                <a:cubicBezTo>
                  <a:pt x="34" y="523"/>
                  <a:pt x="44" y="601"/>
                  <a:pt x="57" y="679"/>
                </a:cubicBezTo>
                <a:cubicBezTo>
                  <a:pt x="69" y="757"/>
                  <a:pt x="84" y="834"/>
                  <a:pt x="101" y="911"/>
                </a:cubicBezTo>
                <a:cubicBezTo>
                  <a:pt x="102" y="914"/>
                  <a:pt x="103" y="917"/>
                  <a:pt x="103" y="920"/>
                </a:cubicBezTo>
                <a:cubicBezTo>
                  <a:pt x="102" y="905"/>
                  <a:pt x="100" y="889"/>
                  <a:pt x="99" y="874"/>
                </a:cubicBezTo>
                <a:cubicBezTo>
                  <a:pt x="99" y="871"/>
                  <a:pt x="99" y="868"/>
                  <a:pt x="99" y="866"/>
                </a:cubicBezTo>
                <a:cubicBezTo>
                  <a:pt x="85" y="803"/>
                  <a:pt x="73" y="741"/>
                  <a:pt x="63" y="678"/>
                </a:cubicBezTo>
                <a:cubicBezTo>
                  <a:pt x="50" y="600"/>
                  <a:pt x="39" y="523"/>
                  <a:pt x="30" y="444"/>
                </a:cubicBezTo>
                <a:cubicBezTo>
                  <a:pt x="21" y="366"/>
                  <a:pt x="14" y="288"/>
                  <a:pt x="9" y="209"/>
                </a:cubicBezTo>
                <a:cubicBezTo>
                  <a:pt x="7" y="170"/>
                  <a:pt x="5" y="131"/>
                  <a:pt x="3" y="92"/>
                </a:cubicBezTo>
                <a:cubicBezTo>
                  <a:pt x="2" y="61"/>
                  <a:pt x="1" y="3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"/>
                  <a:pt x="1" y="61"/>
                  <a:pt x="1" y="92"/>
                </a:cubicBezTo>
                <a:cubicBezTo>
                  <a:pt x="3" y="131"/>
                  <a:pt x="4" y="170"/>
                  <a:pt x="7" y="21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8" name="CustomShape 14"/>
          <p:cNvSpPr/>
          <p:nvPr/>
        </p:nvSpPr>
        <p:spPr>
          <a:xfrm>
            <a:off x="550440" y="4316400"/>
            <a:ext cx="423000" cy="1580400"/>
          </a:xfrm>
          <a:custGeom>
            <a:avLst/>
            <a:gdLst/>
            <a:ahLst/>
            <a:rect l="0" t="0" r="r" b="b"/>
            <a:pathLst>
              <a:path w="89" h="331">
                <a:moveTo>
                  <a:pt x="53" y="229"/>
                </a:moveTo>
                <a:cubicBezTo>
                  <a:pt x="64" y="263"/>
                  <a:pt x="75" y="297"/>
                  <a:pt x="88" y="330"/>
                </a:cubicBezTo>
                <a:cubicBezTo>
                  <a:pt x="88" y="323"/>
                  <a:pt x="88" y="315"/>
                  <a:pt x="88" y="308"/>
                </a:cubicBezTo>
                <a:cubicBezTo>
                  <a:pt x="88" y="307"/>
                  <a:pt x="88" y="305"/>
                  <a:pt x="88" y="304"/>
                </a:cubicBezTo>
                <a:cubicBezTo>
                  <a:pt x="79" y="278"/>
                  <a:pt x="70" y="252"/>
                  <a:pt x="62" y="226"/>
                </a:cubicBezTo>
                <a:cubicBezTo>
                  <a:pt x="38" y="152"/>
                  <a:pt x="17" y="76"/>
                  <a:pt x="0" y="0"/>
                </a:cubicBezTo>
                <a:cubicBezTo>
                  <a:pt x="2" y="21"/>
                  <a:pt x="4" y="42"/>
                  <a:pt x="7" y="63"/>
                </a:cubicBezTo>
                <a:cubicBezTo>
                  <a:pt x="21" y="119"/>
                  <a:pt x="36" y="174"/>
                  <a:pt x="53" y="229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9" name="CustomShape 15"/>
          <p:cNvSpPr/>
          <p:nvPr/>
        </p:nvSpPr>
        <p:spPr>
          <a:xfrm>
            <a:off x="1006200" y="5862600"/>
            <a:ext cx="430560" cy="990360"/>
          </a:xfrm>
          <a:custGeom>
            <a:avLst/>
            <a:gdLst/>
            <a:ahLst/>
            <a:rect l="0" t="0" r="r" b="b"/>
            <a:pathLst>
              <a:path w="91" h="208">
                <a:moveTo>
                  <a:pt x="6" y="15"/>
                </a:moveTo>
                <a:cubicBezTo>
                  <a:pt x="4" y="10"/>
                  <a:pt x="2" y="5"/>
                  <a:pt x="0" y="0"/>
                </a:cubicBezTo>
                <a:cubicBezTo>
                  <a:pt x="0" y="9"/>
                  <a:pt x="0" y="19"/>
                  <a:pt x="1" y="29"/>
                </a:cubicBezTo>
                <a:cubicBezTo>
                  <a:pt x="14" y="62"/>
                  <a:pt x="27" y="95"/>
                  <a:pt x="42" y="127"/>
                </a:cubicBezTo>
                <a:cubicBezTo>
                  <a:pt x="54" y="154"/>
                  <a:pt x="67" y="181"/>
                  <a:pt x="80" y="207"/>
                </a:cubicBezTo>
                <a:cubicBezTo>
                  <a:pt x="90" y="207"/>
                  <a:pt x="90" y="207"/>
                  <a:pt x="90" y="207"/>
                </a:cubicBezTo>
                <a:cubicBezTo>
                  <a:pt x="76" y="180"/>
                  <a:pt x="63" y="152"/>
                  <a:pt x="50" y="123"/>
                </a:cubicBezTo>
                <a:cubicBezTo>
                  <a:pt x="34" y="88"/>
                  <a:pt x="20" y="51"/>
                  <a:pt x="6" y="15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16"/>
          <p:cNvSpPr/>
          <p:nvPr/>
        </p:nvSpPr>
        <p:spPr>
          <a:xfrm>
            <a:off x="521640" y="4364280"/>
            <a:ext cx="551520" cy="2235600"/>
          </a:xfrm>
          <a:custGeom>
            <a:avLst/>
            <a:gdLst/>
            <a:ahLst/>
            <a:rect l="0" t="0" r="r" b="b"/>
            <a:pathLst>
              <a:path w="116" h="468">
                <a:moveTo>
                  <a:pt x="101" y="409"/>
                </a:moveTo>
                <a:cubicBezTo>
                  <a:pt x="93" y="388"/>
                  <a:pt x="85" y="366"/>
                  <a:pt x="78" y="344"/>
                </a:cubicBezTo>
                <a:cubicBezTo>
                  <a:pt x="57" y="281"/>
                  <a:pt x="41" y="216"/>
                  <a:pt x="29" y="151"/>
                </a:cubicBezTo>
                <a:cubicBezTo>
                  <a:pt x="22" y="119"/>
                  <a:pt x="17" y="86"/>
                  <a:pt x="13" y="53"/>
                </a:cubicBezTo>
                <a:cubicBezTo>
                  <a:pt x="9" y="35"/>
                  <a:pt x="4" y="18"/>
                  <a:pt x="0" y="0"/>
                </a:cubicBezTo>
                <a:cubicBezTo>
                  <a:pt x="5" y="51"/>
                  <a:pt x="12" y="102"/>
                  <a:pt x="21" y="152"/>
                </a:cubicBezTo>
                <a:cubicBezTo>
                  <a:pt x="33" y="218"/>
                  <a:pt x="49" y="283"/>
                  <a:pt x="69" y="347"/>
                </a:cubicBezTo>
                <a:cubicBezTo>
                  <a:pt x="79" y="378"/>
                  <a:pt x="90" y="410"/>
                  <a:pt x="103" y="441"/>
                </a:cubicBezTo>
                <a:cubicBezTo>
                  <a:pt x="107" y="449"/>
                  <a:pt x="111" y="458"/>
                  <a:pt x="115" y="467"/>
                </a:cubicBezTo>
                <a:cubicBezTo>
                  <a:pt x="114" y="464"/>
                  <a:pt x="113" y="461"/>
                  <a:pt x="112" y="458"/>
                </a:cubicBezTo>
                <a:cubicBezTo>
                  <a:pt x="108" y="442"/>
                  <a:pt x="104" y="425"/>
                  <a:pt x="101" y="409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CustomShape 17"/>
          <p:cNvSpPr/>
          <p:nvPr/>
        </p:nvSpPr>
        <p:spPr>
          <a:xfrm>
            <a:off x="468000" y="1289160"/>
            <a:ext cx="173880" cy="3026880"/>
          </a:xfrm>
          <a:custGeom>
            <a:avLst/>
            <a:gdLst/>
            <a:ahLst/>
            <a:rect l="0" t="0" r="r" b="b"/>
            <a:pathLst>
              <a:path w="37" h="634">
                <a:moveTo>
                  <a:pt x="17" y="633"/>
                </a:moveTo>
                <a:cubicBezTo>
                  <a:pt x="15" y="621"/>
                  <a:pt x="14" y="609"/>
                  <a:pt x="13" y="597"/>
                </a:cubicBezTo>
                <a:cubicBezTo>
                  <a:pt x="8" y="530"/>
                  <a:pt x="5" y="464"/>
                  <a:pt x="5" y="398"/>
                </a:cubicBezTo>
                <a:cubicBezTo>
                  <a:pt x="5" y="331"/>
                  <a:pt x="8" y="265"/>
                  <a:pt x="13" y="198"/>
                </a:cubicBezTo>
                <a:cubicBezTo>
                  <a:pt x="15" y="165"/>
                  <a:pt x="18" y="132"/>
                  <a:pt x="22" y="99"/>
                </a:cubicBezTo>
                <a:cubicBezTo>
                  <a:pt x="26" y="66"/>
                  <a:pt x="30" y="33"/>
                  <a:pt x="3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33"/>
                  <a:pt x="24" y="66"/>
                  <a:pt x="20" y="99"/>
                </a:cubicBezTo>
                <a:cubicBezTo>
                  <a:pt x="16" y="132"/>
                  <a:pt x="13" y="165"/>
                  <a:pt x="10" y="198"/>
                </a:cubicBezTo>
                <a:cubicBezTo>
                  <a:pt x="4" y="264"/>
                  <a:pt x="1" y="331"/>
                  <a:pt x="1" y="398"/>
                </a:cubicBezTo>
                <a:cubicBezTo>
                  <a:pt x="0" y="461"/>
                  <a:pt x="2" y="525"/>
                  <a:pt x="7" y="589"/>
                </a:cubicBezTo>
                <a:cubicBezTo>
                  <a:pt x="10" y="603"/>
                  <a:pt x="13" y="618"/>
                  <a:pt x="16" y="632"/>
                </a:cubicBezTo>
                <a:cubicBezTo>
                  <a:pt x="16" y="632"/>
                  <a:pt x="17" y="633"/>
                  <a:pt x="17" y="633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18"/>
          <p:cNvSpPr/>
          <p:nvPr/>
        </p:nvSpPr>
        <p:spPr>
          <a:xfrm>
            <a:off x="1111680" y="6571440"/>
            <a:ext cx="133920" cy="281160"/>
          </a:xfrm>
          <a:custGeom>
            <a:avLst/>
            <a:gdLst/>
            <a:ahLst/>
            <a:rect l="0" t="0" r="r" b="b"/>
            <a:pathLst>
              <a:path w="29" h="60">
                <a:moveTo>
                  <a:pt x="22" y="59"/>
                </a:moveTo>
                <a:cubicBezTo>
                  <a:pt x="28" y="59"/>
                  <a:pt x="28" y="59"/>
                  <a:pt x="28" y="59"/>
                </a:cubicBezTo>
                <a:cubicBezTo>
                  <a:pt x="18" y="40"/>
                  <a:pt x="9" y="20"/>
                  <a:pt x="0" y="0"/>
                </a:cubicBezTo>
                <a:cubicBezTo>
                  <a:pt x="6" y="20"/>
                  <a:pt x="13" y="40"/>
                  <a:pt x="22" y="59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19"/>
          <p:cNvSpPr/>
          <p:nvPr/>
        </p:nvSpPr>
        <p:spPr>
          <a:xfrm>
            <a:off x="502560" y="4107600"/>
            <a:ext cx="82080" cy="511200"/>
          </a:xfrm>
          <a:custGeom>
            <a:avLst/>
            <a:gdLst/>
            <a:ahLst/>
            <a:rect l="0" t="0" r="r" b="b"/>
            <a:pathLst>
              <a:path w="18" h="108">
                <a:moveTo>
                  <a:pt x="4" y="54"/>
                </a:moveTo>
                <a:cubicBezTo>
                  <a:pt x="8" y="72"/>
                  <a:pt x="13" y="89"/>
                  <a:pt x="17" y="107"/>
                </a:cubicBezTo>
                <a:cubicBezTo>
                  <a:pt x="14" y="86"/>
                  <a:pt x="12" y="65"/>
                  <a:pt x="10" y="44"/>
                </a:cubicBezTo>
                <a:cubicBezTo>
                  <a:pt x="10" y="44"/>
                  <a:pt x="9" y="43"/>
                  <a:pt x="9" y="43"/>
                </a:cubicBezTo>
                <a:cubicBezTo>
                  <a:pt x="6" y="29"/>
                  <a:pt x="3" y="14"/>
                  <a:pt x="0" y="0"/>
                </a:cubicBezTo>
                <a:cubicBezTo>
                  <a:pt x="0" y="2"/>
                  <a:pt x="0" y="5"/>
                  <a:pt x="0" y="8"/>
                </a:cubicBezTo>
                <a:cubicBezTo>
                  <a:pt x="1" y="23"/>
                  <a:pt x="3" y="39"/>
                  <a:pt x="4" y="54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20"/>
          <p:cNvSpPr/>
          <p:nvPr/>
        </p:nvSpPr>
        <p:spPr>
          <a:xfrm>
            <a:off x="973800" y="3145680"/>
            <a:ext cx="1409760" cy="2716560"/>
          </a:xfrm>
          <a:custGeom>
            <a:avLst/>
            <a:gdLst/>
            <a:ahLst/>
            <a:rect l="0" t="0" r="r" b="b"/>
            <a:pathLst>
              <a:path w="295" h="569">
                <a:moveTo>
                  <a:pt x="8" y="553"/>
                </a:moveTo>
                <a:cubicBezTo>
                  <a:pt x="9" y="501"/>
                  <a:pt x="19" y="448"/>
                  <a:pt x="35" y="397"/>
                </a:cubicBezTo>
                <a:cubicBezTo>
                  <a:pt x="51" y="347"/>
                  <a:pt x="73" y="298"/>
                  <a:pt x="99" y="252"/>
                </a:cubicBezTo>
                <a:cubicBezTo>
                  <a:pt x="124" y="205"/>
                  <a:pt x="154" y="161"/>
                  <a:pt x="187" y="119"/>
                </a:cubicBezTo>
                <a:cubicBezTo>
                  <a:pt x="203" y="98"/>
                  <a:pt x="220" y="77"/>
                  <a:pt x="238" y="58"/>
                </a:cubicBezTo>
                <a:cubicBezTo>
                  <a:pt x="247" y="48"/>
                  <a:pt x="256" y="38"/>
                  <a:pt x="265" y="28"/>
                </a:cubicBezTo>
                <a:cubicBezTo>
                  <a:pt x="274" y="19"/>
                  <a:pt x="284" y="9"/>
                  <a:pt x="294" y="0"/>
                </a:cubicBezTo>
                <a:cubicBezTo>
                  <a:pt x="293" y="0"/>
                  <a:pt x="293" y="0"/>
                  <a:pt x="293" y="0"/>
                </a:cubicBezTo>
                <a:cubicBezTo>
                  <a:pt x="283" y="9"/>
                  <a:pt x="273" y="18"/>
                  <a:pt x="264" y="27"/>
                </a:cubicBezTo>
                <a:cubicBezTo>
                  <a:pt x="255" y="37"/>
                  <a:pt x="246" y="47"/>
                  <a:pt x="237" y="56"/>
                </a:cubicBezTo>
                <a:cubicBezTo>
                  <a:pt x="218" y="76"/>
                  <a:pt x="201" y="96"/>
                  <a:pt x="185" y="117"/>
                </a:cubicBezTo>
                <a:cubicBezTo>
                  <a:pt x="151" y="159"/>
                  <a:pt x="121" y="203"/>
                  <a:pt x="95" y="249"/>
                </a:cubicBezTo>
                <a:cubicBezTo>
                  <a:pt x="68" y="296"/>
                  <a:pt x="46" y="345"/>
                  <a:pt x="30" y="396"/>
                </a:cubicBezTo>
                <a:cubicBezTo>
                  <a:pt x="13" y="445"/>
                  <a:pt x="3" y="497"/>
                  <a:pt x="0" y="549"/>
                </a:cubicBezTo>
                <a:cubicBezTo>
                  <a:pt x="3" y="555"/>
                  <a:pt x="5" y="561"/>
                  <a:pt x="7" y="568"/>
                </a:cubicBezTo>
                <a:cubicBezTo>
                  <a:pt x="7" y="563"/>
                  <a:pt x="7" y="558"/>
                  <a:pt x="8" y="553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CustomShape 21"/>
          <p:cNvSpPr/>
          <p:nvPr/>
        </p:nvSpPr>
        <p:spPr>
          <a:xfrm>
            <a:off x="1073520" y="6600240"/>
            <a:ext cx="120240" cy="252720"/>
          </a:xfrm>
          <a:custGeom>
            <a:avLst/>
            <a:gdLst/>
            <a:ahLst/>
            <a:rect l="0" t="0" r="r" b="b"/>
            <a:pathLst>
              <a:path w="26" h="54">
                <a:moveTo>
                  <a:pt x="0" y="0"/>
                </a:moveTo>
                <a:cubicBezTo>
                  <a:pt x="5" y="18"/>
                  <a:pt x="12" y="36"/>
                  <a:pt x="19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16" y="36"/>
                  <a:pt x="8" y="18"/>
                  <a:pt x="0" y="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22"/>
          <p:cNvSpPr/>
          <p:nvPr/>
        </p:nvSpPr>
        <p:spPr>
          <a:xfrm>
            <a:off x="973800" y="5897160"/>
            <a:ext cx="137520" cy="673920"/>
          </a:xfrm>
          <a:custGeom>
            <a:avLst/>
            <a:gdLst/>
            <a:ahLst/>
            <a:rect l="0" t="0" r="r" b="b"/>
            <a:pathLst>
              <a:path w="30" h="142">
                <a:moveTo>
                  <a:pt x="0" y="0"/>
                </a:moveTo>
                <a:cubicBezTo>
                  <a:pt x="0" y="30"/>
                  <a:pt x="2" y="60"/>
                  <a:pt x="7" y="89"/>
                </a:cubicBezTo>
                <a:cubicBezTo>
                  <a:pt x="11" y="98"/>
                  <a:pt x="14" y="108"/>
                  <a:pt x="18" y="117"/>
                </a:cubicBezTo>
                <a:cubicBezTo>
                  <a:pt x="22" y="125"/>
                  <a:pt x="25" y="133"/>
                  <a:pt x="29" y="141"/>
                </a:cubicBezTo>
                <a:cubicBezTo>
                  <a:pt x="28" y="139"/>
                  <a:pt x="28" y="137"/>
                  <a:pt x="27" y="135"/>
                </a:cubicBezTo>
                <a:cubicBezTo>
                  <a:pt x="16" y="98"/>
                  <a:pt x="10" y="60"/>
                  <a:pt x="8" y="22"/>
                </a:cubicBezTo>
                <a:cubicBezTo>
                  <a:pt x="7" y="18"/>
                  <a:pt x="5" y="15"/>
                  <a:pt x="4" y="11"/>
                </a:cubicBezTo>
                <a:cubicBezTo>
                  <a:pt x="2" y="7"/>
                  <a:pt x="1" y="3"/>
                  <a:pt x="0" y="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23"/>
          <p:cNvSpPr/>
          <p:nvPr/>
        </p:nvSpPr>
        <p:spPr>
          <a:xfrm>
            <a:off x="973800" y="5772600"/>
            <a:ext cx="37800" cy="227520"/>
          </a:xfrm>
          <a:custGeom>
            <a:avLst/>
            <a:gdLst/>
            <a:ahLst/>
            <a:rect l="0" t="0" r="r" b="b"/>
            <a:pathLst>
              <a:path w="9" h="49">
                <a:moveTo>
                  <a:pt x="0" y="26"/>
                </a:moveTo>
                <a:cubicBezTo>
                  <a:pt x="1" y="29"/>
                  <a:pt x="2" y="33"/>
                  <a:pt x="4" y="37"/>
                </a:cubicBezTo>
                <a:cubicBezTo>
                  <a:pt x="5" y="41"/>
                  <a:pt x="7" y="44"/>
                  <a:pt x="8" y="48"/>
                </a:cubicBezTo>
                <a:cubicBezTo>
                  <a:pt x="7" y="38"/>
                  <a:pt x="7" y="28"/>
                  <a:pt x="7" y="19"/>
                </a:cubicBezTo>
                <a:cubicBezTo>
                  <a:pt x="5" y="12"/>
                  <a:pt x="3" y="6"/>
                  <a:pt x="0" y="0"/>
                </a:cubicBezTo>
                <a:cubicBezTo>
                  <a:pt x="0" y="1"/>
                  <a:pt x="0" y="3"/>
                  <a:pt x="0" y="4"/>
                </a:cubicBezTo>
                <a:cubicBezTo>
                  <a:pt x="0" y="11"/>
                  <a:pt x="0" y="19"/>
                  <a:pt x="0" y="26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24"/>
          <p:cNvSpPr/>
          <p:nvPr/>
        </p:nvSpPr>
        <p:spPr>
          <a:xfrm>
            <a:off x="1006200" y="6322680"/>
            <a:ext cx="210240" cy="530280"/>
          </a:xfrm>
          <a:custGeom>
            <a:avLst/>
            <a:gdLst/>
            <a:ahLst/>
            <a:rect l="0" t="0" r="r" b="b"/>
            <a:pathLst>
              <a:path w="45" h="112">
                <a:moveTo>
                  <a:pt x="11" y="28"/>
                </a:moveTo>
                <a:cubicBezTo>
                  <a:pt x="7" y="19"/>
                  <a:pt x="4" y="9"/>
                  <a:pt x="0" y="0"/>
                </a:cubicBezTo>
                <a:cubicBezTo>
                  <a:pt x="3" y="16"/>
                  <a:pt x="7" y="33"/>
                  <a:pt x="11" y="49"/>
                </a:cubicBezTo>
                <a:cubicBezTo>
                  <a:pt x="12" y="52"/>
                  <a:pt x="13" y="55"/>
                  <a:pt x="14" y="58"/>
                </a:cubicBezTo>
                <a:cubicBezTo>
                  <a:pt x="22" y="76"/>
                  <a:pt x="30" y="94"/>
                  <a:pt x="39" y="111"/>
                </a:cubicBezTo>
                <a:cubicBezTo>
                  <a:pt x="44" y="111"/>
                  <a:pt x="44" y="111"/>
                  <a:pt x="44" y="111"/>
                </a:cubicBezTo>
                <a:cubicBezTo>
                  <a:pt x="35" y="92"/>
                  <a:pt x="28" y="72"/>
                  <a:pt x="22" y="52"/>
                </a:cubicBezTo>
                <a:cubicBezTo>
                  <a:pt x="18" y="44"/>
                  <a:pt x="15" y="36"/>
                  <a:pt x="11" y="28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25"/>
          <p:cNvSpPr/>
          <p:nvPr/>
        </p:nvSpPr>
        <p:spPr>
          <a:xfrm>
            <a:off x="0" y="0"/>
            <a:ext cx="182520" cy="685764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38100" dir="5400000" dist="254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90" name="PlaceHolder 26"/>
          <p:cNvSpPr>
            <a:spLocks noGrp="1"/>
          </p:cNvSpPr>
          <p:nvPr>
            <p:ph type="title"/>
          </p:nvPr>
        </p:nvSpPr>
        <p:spPr>
          <a:xfrm>
            <a:off x="2589120" y="2514600"/>
            <a:ext cx="8915040" cy="2262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en-US" sz="5400" strike="noStrike">
                <a:solidFill>
                  <a:srgbClr val="262626"/>
                </a:solidFill>
                <a:latin typeface="Century Gothic"/>
              </a:rPr>
              <a:t>Образец заголовка</a:t>
            </a:r>
            <a:endParaRPr/>
          </a:p>
        </p:txBody>
      </p:sp>
      <p:sp>
        <p:nvSpPr>
          <p:cNvPr id="91" name="PlaceHolder 27"/>
          <p:cNvSpPr>
            <a:spLocks noGrp="1"/>
          </p:cNvSpPr>
          <p:nvPr>
            <p:ph type="subTitle"/>
          </p:nvPr>
        </p:nvSpPr>
        <p:spPr>
          <a:xfrm>
            <a:off x="2589120" y="4777200"/>
            <a:ext cx="8915040" cy="112608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595959"/>
                </a:solidFill>
                <a:latin typeface="Century Gothic"/>
              </a:rPr>
              <a:t>Образец подзаголовка</a:t>
            </a:r>
            <a:endParaRPr/>
          </a:p>
        </p:txBody>
      </p:sp>
      <p:sp>
        <p:nvSpPr>
          <p:cNvPr id="92" name="PlaceHolder 28"/>
          <p:cNvSpPr>
            <a:spLocks noGrp="1"/>
          </p:cNvSpPr>
          <p:nvPr>
            <p:ph type="dt"/>
          </p:nvPr>
        </p:nvSpPr>
        <p:spPr>
          <a:xfrm>
            <a:off x="10361520" y="6130440"/>
            <a:ext cx="1145880" cy="3700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r>
              <a:rPr lang="ru-RU" sz="900" strike="noStrike">
                <a:solidFill>
                  <a:srgbClr val="8b8b8b"/>
                </a:solidFill>
                <a:latin typeface="Century Gothic"/>
              </a:rPr>
              <a:t>5.1.19</a:t>
            </a:r>
            <a:endParaRPr/>
          </a:p>
        </p:txBody>
      </p:sp>
      <p:sp>
        <p:nvSpPr>
          <p:cNvPr id="93" name="PlaceHolder 29"/>
          <p:cNvSpPr>
            <a:spLocks noGrp="1"/>
          </p:cNvSpPr>
          <p:nvPr>
            <p:ph type="ftr"/>
          </p:nvPr>
        </p:nvSpPr>
        <p:spPr>
          <a:xfrm>
            <a:off x="2589120" y="6135840"/>
            <a:ext cx="761976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94" name="CustomShape 30"/>
          <p:cNvSpPr/>
          <p:nvPr/>
        </p:nvSpPr>
        <p:spPr>
          <a:xfrm>
            <a:off x="0" y="4323960"/>
            <a:ext cx="1744200" cy="778320"/>
          </a:xfrm>
          <a:custGeom>
            <a:avLst/>
            <a:gdLst/>
            <a:ahLst/>
            <a:rect l="0" t="0" r="r" b="b"/>
            <a:pathLst>
              <a:path w="373" h="167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PlaceHolder 31"/>
          <p:cNvSpPr>
            <a:spLocks noGrp="1"/>
          </p:cNvSpPr>
          <p:nvPr>
            <p:ph type="sldNum"/>
          </p:nvPr>
        </p:nvSpPr>
        <p:spPr>
          <a:xfrm>
            <a:off x="531720" y="4529520"/>
            <a:ext cx="77940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34D9FDD0-50EF-4B7D-8392-E8C2E2A8C40D}" type="slidenum">
              <a:rPr lang="ru-RU" sz="2000" strike="noStrike">
                <a:solidFill>
                  <a:srgbClr val="feffff"/>
                </a:solidFill>
                <a:latin typeface="Century Gothic"/>
              </a:rPr>
              <a:t>&lt;number&gt;</a:t>
            </a:fld>
            <a:endParaRPr/>
          </a:p>
        </p:txBody>
      </p:sp>
      <p:sp>
        <p:nvSpPr>
          <p:cNvPr id="96" name="PlaceHolder 3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>
                <a:latin typeface="Century Gothic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>
                <a:latin typeface="Century Gothic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200">
                <a:latin typeface="Century Gothic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200">
                <a:latin typeface="Century Gothic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entury Gothic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entury Gothic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entury Gothic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pn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png"/><Relationship Id="rId6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slideLayout" Target="../slideLayouts/slideLayout1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1847160" y="319680"/>
            <a:ext cx="8911440" cy="12805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b="1" lang="en-US" sz="8000" strike="noStrike">
                <a:solidFill>
                  <a:srgbClr val="de7e18"/>
                </a:solidFill>
                <a:latin typeface="a_ConceptoTitulSpUpOtl"/>
              </a:rPr>
              <a:t>Омонимы</a:t>
            </a:r>
            <a:endParaRPr/>
          </a:p>
        </p:txBody>
      </p:sp>
      <p:pic>
        <p:nvPicPr>
          <p:cNvPr id="132" name="Объект 3" descr=""/>
          <p:cNvPicPr/>
          <p:nvPr/>
        </p:nvPicPr>
        <p:blipFill>
          <a:blip r:embed="rId1"/>
          <a:stretch/>
        </p:blipFill>
        <p:spPr>
          <a:xfrm>
            <a:off x="308880" y="3902400"/>
            <a:ext cx="3076200" cy="2047680"/>
          </a:xfrm>
          <a:prstGeom prst="rect">
            <a:avLst/>
          </a:prstGeom>
          <a:ln>
            <a:noFill/>
          </a:ln>
        </p:spPr>
      </p:pic>
      <p:pic>
        <p:nvPicPr>
          <p:cNvPr id="133" name="Рисунок 4" descr=""/>
          <p:cNvPicPr/>
          <p:nvPr/>
        </p:nvPicPr>
        <p:blipFill>
          <a:blip r:embed="rId2"/>
          <a:stretch/>
        </p:blipFill>
        <p:spPr>
          <a:xfrm>
            <a:off x="9910440" y="2475720"/>
            <a:ext cx="1697040" cy="3699360"/>
          </a:xfrm>
          <a:prstGeom prst="rect">
            <a:avLst/>
          </a:prstGeom>
          <a:ln>
            <a:noFill/>
          </a:ln>
        </p:spPr>
      </p:pic>
      <p:pic>
        <p:nvPicPr>
          <p:cNvPr id="134" name="Рисунок 5" descr=""/>
          <p:cNvPicPr/>
          <p:nvPr/>
        </p:nvPicPr>
        <p:blipFill>
          <a:blip r:embed="rId3"/>
          <a:stretch/>
        </p:blipFill>
        <p:spPr>
          <a:xfrm>
            <a:off x="4832640" y="3881520"/>
            <a:ext cx="3733560" cy="2911680"/>
          </a:xfrm>
          <a:prstGeom prst="rect">
            <a:avLst/>
          </a:prstGeom>
          <a:ln>
            <a:noFill/>
          </a:ln>
        </p:spPr>
      </p:pic>
      <p:sp>
        <p:nvSpPr>
          <p:cNvPr id="135" name="CustomShape 2"/>
          <p:cNvSpPr/>
          <p:nvPr/>
        </p:nvSpPr>
        <p:spPr>
          <a:xfrm>
            <a:off x="3461400" y="1699560"/>
            <a:ext cx="6031440" cy="2039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200" strike="noStrike">
                <a:solidFill>
                  <a:srgbClr val="de7e18"/>
                </a:solidFill>
                <a:latin typeface="Century Gothic"/>
              </a:rPr>
              <a:t>Разные по значению, но одинаковые по звучанию и написанию слова.</a:t>
            </a:r>
            <a:endParaRPr/>
          </a:p>
        </p:txBody>
      </p:sp>
      <p:sp>
        <p:nvSpPr>
          <p:cNvPr id="136" name="CustomShape 3"/>
          <p:cNvSpPr/>
          <p:nvPr/>
        </p:nvSpPr>
        <p:spPr>
          <a:xfrm>
            <a:off x="506520" y="3368160"/>
            <a:ext cx="2954160" cy="94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trike="noStrike">
                <a:solidFill>
                  <a:srgbClr val="000000"/>
                </a:solidFill>
                <a:latin typeface="Century Gothic"/>
              </a:rPr>
              <a:t>Ключ </a:t>
            </a:r>
            <a:r>
              <a:rPr lang="ru-RU" sz="2800" strike="noStrike">
                <a:solidFill>
                  <a:srgbClr val="000000"/>
                </a:solidFill>
                <a:latin typeface="Century Gothic"/>
              </a:rPr>
              <a:t>дверной</a:t>
            </a:r>
            <a:endParaRPr/>
          </a:p>
        </p:txBody>
      </p:sp>
      <p:sp>
        <p:nvSpPr>
          <p:cNvPr id="137" name="CustomShape 4"/>
          <p:cNvSpPr/>
          <p:nvPr/>
        </p:nvSpPr>
        <p:spPr>
          <a:xfrm>
            <a:off x="4860720" y="3358440"/>
            <a:ext cx="48247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Century Gothic"/>
              </a:rPr>
              <a:t>Подземный </a:t>
            </a:r>
            <a:r>
              <a:rPr b="1" lang="ru-RU" sz="2800" strike="noStrike">
                <a:solidFill>
                  <a:srgbClr val="000000"/>
                </a:solidFill>
                <a:latin typeface="Century Gothic"/>
              </a:rPr>
              <a:t>ключ</a:t>
            </a:r>
            <a:endParaRPr/>
          </a:p>
        </p:txBody>
      </p:sp>
      <p:sp>
        <p:nvSpPr>
          <p:cNvPr id="138" name="CustomShape 5"/>
          <p:cNvSpPr/>
          <p:nvPr/>
        </p:nvSpPr>
        <p:spPr>
          <a:xfrm>
            <a:off x="9492840" y="1829880"/>
            <a:ext cx="2520360" cy="82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entury Gothic"/>
              </a:rPr>
              <a:t>Музыкальный </a:t>
            </a:r>
            <a:r>
              <a:rPr b="1" lang="ru-RU" sz="2400" strike="noStrike">
                <a:solidFill>
                  <a:srgbClr val="000000"/>
                </a:solidFill>
                <a:latin typeface="Century Gothic"/>
              </a:rPr>
              <a:t>ключ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3418920" y="348840"/>
            <a:ext cx="4707720" cy="10918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5400" strike="noStrike">
                <a:solidFill>
                  <a:srgbClr val="de7e18"/>
                </a:solidFill>
                <a:latin typeface="a_ConceptoTitulSpUpOtl"/>
              </a:rPr>
              <a:t>Омофоны</a:t>
            </a:r>
            <a:endParaRPr/>
          </a:p>
        </p:txBody>
      </p:sp>
      <p:sp>
        <p:nvSpPr>
          <p:cNvPr id="140" name="TextShape 2"/>
          <p:cNvSpPr txBox="1"/>
          <p:nvPr/>
        </p:nvSpPr>
        <p:spPr>
          <a:xfrm>
            <a:off x="3327480" y="1398960"/>
            <a:ext cx="6469920" cy="1087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en-US" sz="2800" strike="noStrike">
                <a:solidFill>
                  <a:srgbClr val="de7e18"/>
                </a:solidFill>
                <a:latin typeface="Franklin Gothic Heavy"/>
              </a:rPr>
              <a:t>   </a:t>
            </a:r>
            <a:r>
              <a:rPr lang="en-US" sz="2800" strike="noStrike">
                <a:solidFill>
                  <a:srgbClr val="de7e18"/>
                </a:solidFill>
                <a:latin typeface="Franklin Gothic Heavy"/>
              </a:rPr>
              <a:t>(Фонетические омонимы)</a:t>
            </a:r>
            <a:endParaRPr/>
          </a:p>
        </p:txBody>
      </p:sp>
      <p:pic>
        <p:nvPicPr>
          <p:cNvPr id="141" name="Рисунок 3" descr=""/>
          <p:cNvPicPr/>
          <p:nvPr/>
        </p:nvPicPr>
        <p:blipFill>
          <a:blip r:embed="rId1"/>
          <a:stretch/>
        </p:blipFill>
        <p:spPr>
          <a:xfrm>
            <a:off x="9284760" y="232560"/>
            <a:ext cx="2662560" cy="1497600"/>
          </a:xfrm>
          <a:prstGeom prst="rect">
            <a:avLst/>
          </a:prstGeom>
          <a:ln>
            <a:noFill/>
          </a:ln>
        </p:spPr>
      </p:pic>
      <p:pic>
        <p:nvPicPr>
          <p:cNvPr id="142" name="Рисунок 5" descr=""/>
          <p:cNvPicPr/>
          <p:nvPr/>
        </p:nvPicPr>
        <p:blipFill>
          <a:blip r:embed="rId2"/>
          <a:stretch/>
        </p:blipFill>
        <p:spPr>
          <a:xfrm>
            <a:off x="7872840" y="3864600"/>
            <a:ext cx="4302720" cy="2634480"/>
          </a:xfrm>
          <a:prstGeom prst="rect">
            <a:avLst/>
          </a:prstGeom>
          <a:ln>
            <a:noFill/>
          </a:ln>
        </p:spPr>
      </p:pic>
      <p:pic>
        <p:nvPicPr>
          <p:cNvPr id="143" name="Рисунок 7" descr=""/>
          <p:cNvPicPr/>
          <p:nvPr/>
        </p:nvPicPr>
        <p:blipFill>
          <a:blip r:embed="rId3"/>
          <a:stretch/>
        </p:blipFill>
        <p:spPr>
          <a:xfrm>
            <a:off x="10123200" y="4595760"/>
            <a:ext cx="1823760" cy="1902960"/>
          </a:xfrm>
          <a:prstGeom prst="rect">
            <a:avLst/>
          </a:prstGeom>
          <a:ln>
            <a:noFill/>
          </a:ln>
        </p:spPr>
      </p:pic>
      <p:sp>
        <p:nvSpPr>
          <p:cNvPr id="144" name="CustomShape 3"/>
          <p:cNvSpPr/>
          <p:nvPr/>
        </p:nvSpPr>
        <p:spPr>
          <a:xfrm>
            <a:off x="8412480" y="1713960"/>
            <a:ext cx="4008960" cy="20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00000"/>
                </a:solidFill>
                <a:latin typeface="Century Gothic"/>
              </a:rPr>
              <a:t>Серый волк в густом </a:t>
            </a:r>
            <a:r>
              <a:rPr b="1" lang="ru-RU" sz="3200" strike="noStrike">
                <a:solidFill>
                  <a:srgbClr val="000000"/>
                </a:solidFill>
                <a:latin typeface="Century Gothic"/>
              </a:rPr>
              <a:t>лесу</a:t>
            </a:r>
            <a:r>
              <a:rPr lang="ru-RU" sz="3200" strike="noStrike">
                <a:solidFill>
                  <a:srgbClr val="000000"/>
                </a:solidFill>
                <a:latin typeface="Century Gothic"/>
              </a:rPr>
              <a:t> встретил рыжую </a:t>
            </a:r>
            <a:r>
              <a:rPr b="1" lang="ru-RU" sz="3200" strike="noStrike">
                <a:solidFill>
                  <a:srgbClr val="000000"/>
                </a:solidFill>
                <a:latin typeface="Century Gothic"/>
              </a:rPr>
              <a:t>лису</a:t>
            </a:r>
            <a:r>
              <a:rPr lang="ru-RU" sz="3200" strike="noStrike">
                <a:solidFill>
                  <a:srgbClr val="000000"/>
                </a:solidFill>
                <a:latin typeface="Century Gothic"/>
              </a:rPr>
              <a:t>.</a:t>
            </a:r>
            <a:endParaRPr/>
          </a:p>
        </p:txBody>
      </p:sp>
      <p:sp>
        <p:nvSpPr>
          <p:cNvPr id="145" name="CustomShape 4"/>
          <p:cNvSpPr/>
          <p:nvPr/>
        </p:nvSpPr>
        <p:spPr>
          <a:xfrm>
            <a:off x="286920" y="1440720"/>
            <a:ext cx="3040200" cy="179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Century Gothic"/>
              </a:rPr>
              <a:t>Я пришел на зеленый </a:t>
            </a:r>
            <a:r>
              <a:rPr b="1" lang="ru-RU" sz="2800" strike="noStrike">
                <a:solidFill>
                  <a:srgbClr val="000000"/>
                </a:solidFill>
                <a:latin typeface="Century Gothic"/>
              </a:rPr>
              <a:t>луг, </a:t>
            </a:r>
            <a:r>
              <a:rPr lang="ru-RU" sz="2800" strike="noStrike">
                <a:solidFill>
                  <a:srgbClr val="000000"/>
                </a:solidFill>
                <a:latin typeface="Century Gothic"/>
              </a:rPr>
              <a:t>там растет чудесный </a:t>
            </a:r>
            <a:r>
              <a:rPr b="1" lang="ru-RU" sz="2800" strike="noStrike">
                <a:solidFill>
                  <a:srgbClr val="000000"/>
                </a:solidFill>
                <a:latin typeface="Century Gothic"/>
              </a:rPr>
              <a:t>лук.</a:t>
            </a:r>
            <a:endParaRPr/>
          </a:p>
        </p:txBody>
      </p:sp>
      <p:pic>
        <p:nvPicPr>
          <p:cNvPr id="146" name="Рисунок 13" descr=""/>
          <p:cNvPicPr/>
          <p:nvPr/>
        </p:nvPicPr>
        <p:blipFill>
          <a:blip r:embed="rId4"/>
          <a:stretch/>
        </p:blipFill>
        <p:spPr>
          <a:xfrm>
            <a:off x="142560" y="3298680"/>
            <a:ext cx="3390120" cy="3558960"/>
          </a:xfrm>
          <a:prstGeom prst="rect">
            <a:avLst/>
          </a:prstGeom>
          <a:ln>
            <a:noFill/>
          </a:ln>
        </p:spPr>
      </p:pic>
      <p:pic>
        <p:nvPicPr>
          <p:cNvPr id="147" name="Рисунок 14" descr=""/>
          <p:cNvPicPr/>
          <p:nvPr/>
        </p:nvPicPr>
        <p:blipFill>
          <a:blip r:embed="rId5"/>
          <a:stretch/>
        </p:blipFill>
        <p:spPr>
          <a:xfrm>
            <a:off x="1197360" y="3911400"/>
            <a:ext cx="1280880" cy="1549800"/>
          </a:xfrm>
          <a:prstGeom prst="rect">
            <a:avLst/>
          </a:prstGeom>
          <a:ln>
            <a:noFill/>
          </a:ln>
        </p:spPr>
      </p:pic>
      <p:sp>
        <p:nvSpPr>
          <p:cNvPr id="148" name="CustomShape 5"/>
          <p:cNvSpPr/>
          <p:nvPr/>
        </p:nvSpPr>
        <p:spPr>
          <a:xfrm>
            <a:off x="3666600" y="1942920"/>
            <a:ext cx="4110840" cy="22233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trike="noStrike">
                <a:solidFill>
                  <a:srgbClr val="de7e18"/>
                </a:solidFill>
                <a:latin typeface="Century Gothic"/>
              </a:rPr>
              <a:t> </a:t>
            </a:r>
            <a:r>
              <a:rPr b="1" lang="ru-RU" sz="2800" strike="noStrike">
                <a:solidFill>
                  <a:srgbClr val="de7e18"/>
                </a:solidFill>
                <a:latin typeface="Century Gothic"/>
              </a:rPr>
              <a:t>Слова, имеющие одинаковое звучание, но различающиеся на письме.</a:t>
            </a:r>
            <a:endParaRPr/>
          </a:p>
        </p:txBody>
      </p:sp>
    </p:spTree>
  </p:cSld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4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4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5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5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6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3841200" y="183240"/>
            <a:ext cx="4739760" cy="115308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>
              <a:lnSpc>
                <a:spcPct val="100000"/>
              </a:lnSpc>
            </a:pPr>
            <a:r>
              <a:rPr b="1" lang="en-US" sz="5400" strike="noStrike">
                <a:solidFill>
                  <a:srgbClr val="de7e18"/>
                </a:solidFill>
                <a:latin typeface="a_ConceptoTitulSpUpOtl"/>
              </a:rPr>
              <a:t>Омографы</a:t>
            </a:r>
            <a:endParaRPr/>
          </a:p>
        </p:txBody>
      </p:sp>
      <p:sp>
        <p:nvSpPr>
          <p:cNvPr id="150" name="TextShape 2"/>
          <p:cNvSpPr txBox="1"/>
          <p:nvPr/>
        </p:nvSpPr>
        <p:spPr>
          <a:xfrm>
            <a:off x="3976560" y="1296000"/>
            <a:ext cx="8915040" cy="11260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de7e18"/>
                </a:solidFill>
                <a:latin typeface="Franklin Gothic Heavy"/>
              </a:rPr>
              <a:t>(графические омонимы)</a:t>
            </a:r>
            <a:endParaRPr/>
          </a:p>
        </p:txBody>
      </p:sp>
      <p:sp>
        <p:nvSpPr>
          <p:cNvPr id="151" name="CustomShape 3"/>
          <p:cNvSpPr/>
          <p:nvPr/>
        </p:nvSpPr>
        <p:spPr>
          <a:xfrm>
            <a:off x="402120" y="552600"/>
            <a:ext cx="58658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i="1" lang="ru-RU" sz="2800" strike="noStrike">
                <a:solidFill>
                  <a:srgbClr val="000000"/>
                </a:solidFill>
                <a:latin typeface="Century Gothic"/>
              </a:rPr>
              <a:t>Дверной зам</a:t>
            </a:r>
            <a:r>
              <a:rPr b="1" i="1" lang="ru-RU" sz="2800" strike="noStrike">
                <a:solidFill>
                  <a:srgbClr val="000000"/>
                </a:solidFill>
                <a:latin typeface="Century Gothic"/>
              </a:rPr>
              <a:t>о</a:t>
            </a:r>
            <a:r>
              <a:rPr i="1" lang="ru-RU" sz="2800" strike="noStrike">
                <a:solidFill>
                  <a:srgbClr val="000000"/>
                </a:solidFill>
                <a:latin typeface="Century Gothic"/>
              </a:rPr>
              <a:t>к</a:t>
            </a:r>
            <a:endParaRPr/>
          </a:p>
        </p:txBody>
      </p:sp>
      <p:sp>
        <p:nvSpPr>
          <p:cNvPr id="152" name="CustomShape 4"/>
          <p:cNvSpPr/>
          <p:nvPr/>
        </p:nvSpPr>
        <p:spPr>
          <a:xfrm>
            <a:off x="402120" y="3465720"/>
            <a:ext cx="3157560" cy="882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Century Gothic"/>
              </a:rPr>
              <a:t>Средневековый</a:t>
            </a:r>
            <a:r>
              <a:rPr lang="ru-RU" sz="2400" strike="noStrike">
                <a:solidFill>
                  <a:srgbClr val="000000"/>
                </a:solidFill>
                <a:latin typeface="Century Gothic"/>
              </a:rPr>
              <a:t> з</a:t>
            </a:r>
            <a:r>
              <a:rPr b="1" lang="ru-RU" sz="2400" strike="noStrike">
                <a:solidFill>
                  <a:srgbClr val="000000"/>
                </a:solidFill>
                <a:latin typeface="Century Gothic"/>
              </a:rPr>
              <a:t>а</a:t>
            </a:r>
            <a:r>
              <a:rPr lang="ru-RU" sz="2400" strike="noStrike">
                <a:solidFill>
                  <a:srgbClr val="000000"/>
                </a:solidFill>
                <a:latin typeface="Century Gothic"/>
              </a:rPr>
              <a:t>мок</a:t>
            </a:r>
            <a:endParaRPr/>
          </a:p>
        </p:txBody>
      </p:sp>
      <p:pic>
        <p:nvPicPr>
          <p:cNvPr id="153" name="Рисунок 6" descr=""/>
          <p:cNvPicPr/>
          <p:nvPr/>
        </p:nvPicPr>
        <p:blipFill>
          <a:blip r:embed="rId1"/>
          <a:stretch/>
        </p:blipFill>
        <p:spPr>
          <a:xfrm>
            <a:off x="258840" y="4358160"/>
            <a:ext cx="3076200" cy="2047680"/>
          </a:xfrm>
          <a:prstGeom prst="rect">
            <a:avLst/>
          </a:prstGeom>
          <a:ln>
            <a:noFill/>
          </a:ln>
        </p:spPr>
      </p:pic>
      <p:pic>
        <p:nvPicPr>
          <p:cNvPr id="154" name="Рисунок 7" descr=""/>
          <p:cNvPicPr/>
          <p:nvPr/>
        </p:nvPicPr>
        <p:blipFill>
          <a:blip r:embed="rId2"/>
          <a:stretch/>
        </p:blipFill>
        <p:spPr>
          <a:xfrm>
            <a:off x="249120" y="1296000"/>
            <a:ext cx="3085920" cy="2047680"/>
          </a:xfrm>
          <a:prstGeom prst="rect">
            <a:avLst/>
          </a:prstGeom>
          <a:ln>
            <a:noFill/>
          </a:ln>
        </p:spPr>
      </p:pic>
      <p:pic>
        <p:nvPicPr>
          <p:cNvPr id="155" name="Рисунок 8" descr=""/>
          <p:cNvPicPr/>
          <p:nvPr/>
        </p:nvPicPr>
        <p:blipFill>
          <a:blip r:embed="rId3"/>
          <a:stretch/>
        </p:blipFill>
        <p:spPr>
          <a:xfrm>
            <a:off x="9221400" y="327240"/>
            <a:ext cx="2395800" cy="2051640"/>
          </a:xfrm>
          <a:prstGeom prst="rect">
            <a:avLst/>
          </a:prstGeom>
          <a:ln>
            <a:noFill/>
          </a:ln>
        </p:spPr>
      </p:pic>
      <p:pic>
        <p:nvPicPr>
          <p:cNvPr id="156" name="Рисунок 9" descr=""/>
          <p:cNvPicPr/>
          <p:nvPr/>
        </p:nvPicPr>
        <p:blipFill>
          <a:blip r:embed="rId4"/>
          <a:stretch/>
        </p:blipFill>
        <p:spPr>
          <a:xfrm>
            <a:off x="4959720" y="4257720"/>
            <a:ext cx="2864160" cy="2148120"/>
          </a:xfrm>
          <a:prstGeom prst="rect">
            <a:avLst/>
          </a:prstGeom>
          <a:ln>
            <a:noFill/>
          </a:ln>
        </p:spPr>
      </p:pic>
      <p:pic>
        <p:nvPicPr>
          <p:cNvPr id="157" name="Рисунок 11" descr=""/>
          <p:cNvPicPr/>
          <p:nvPr/>
        </p:nvPicPr>
        <p:blipFill>
          <a:blip r:embed="rId5"/>
          <a:stretch/>
        </p:blipFill>
        <p:spPr>
          <a:xfrm>
            <a:off x="8434440" y="5025960"/>
            <a:ext cx="3644640" cy="1972440"/>
          </a:xfrm>
          <a:prstGeom prst="rect">
            <a:avLst/>
          </a:prstGeom>
          <a:ln>
            <a:noFill/>
          </a:ln>
        </p:spPr>
      </p:pic>
      <p:sp>
        <p:nvSpPr>
          <p:cNvPr id="158" name="CustomShape 5"/>
          <p:cNvSpPr/>
          <p:nvPr/>
        </p:nvSpPr>
        <p:spPr>
          <a:xfrm>
            <a:off x="8330760" y="4485960"/>
            <a:ext cx="544500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entury Gothic"/>
              </a:rPr>
              <a:t>Географический </a:t>
            </a:r>
            <a:r>
              <a:rPr b="1" lang="ru-RU" sz="2400" strike="noStrike">
                <a:solidFill>
                  <a:srgbClr val="000000"/>
                </a:solidFill>
                <a:latin typeface="Century Gothic"/>
              </a:rPr>
              <a:t>а</a:t>
            </a:r>
            <a:r>
              <a:rPr lang="ru-RU" sz="2400" strike="noStrike">
                <a:solidFill>
                  <a:srgbClr val="000000"/>
                </a:solidFill>
                <a:latin typeface="Century Gothic"/>
              </a:rPr>
              <a:t>тлас</a:t>
            </a:r>
            <a:endParaRPr/>
          </a:p>
        </p:txBody>
      </p:sp>
      <p:sp>
        <p:nvSpPr>
          <p:cNvPr id="159" name="CustomShape 6"/>
          <p:cNvSpPr/>
          <p:nvPr/>
        </p:nvSpPr>
        <p:spPr>
          <a:xfrm>
            <a:off x="4959720" y="3681000"/>
            <a:ext cx="32493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entury Gothic"/>
              </a:rPr>
              <a:t>Атл</a:t>
            </a:r>
            <a:r>
              <a:rPr b="1" lang="ru-RU" sz="2400" strike="noStrike">
                <a:solidFill>
                  <a:srgbClr val="000000"/>
                </a:solidFill>
                <a:latin typeface="Century Gothic"/>
              </a:rPr>
              <a:t>а</a:t>
            </a:r>
            <a:r>
              <a:rPr lang="ru-RU" sz="2400" strike="noStrike">
                <a:solidFill>
                  <a:srgbClr val="000000"/>
                </a:solidFill>
                <a:latin typeface="Century Gothic"/>
              </a:rPr>
              <a:t>с на платье</a:t>
            </a:r>
            <a:endParaRPr/>
          </a:p>
        </p:txBody>
      </p:sp>
      <p:sp>
        <p:nvSpPr>
          <p:cNvPr id="160" name="CustomShape 7"/>
          <p:cNvSpPr/>
          <p:nvPr/>
        </p:nvSpPr>
        <p:spPr>
          <a:xfrm>
            <a:off x="3560040" y="2149920"/>
            <a:ext cx="5598000" cy="17960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trike="noStrike">
                <a:solidFill>
                  <a:srgbClr val="de7e18"/>
                </a:solidFill>
                <a:latin typeface="Century Gothic"/>
              </a:rPr>
              <a:t> </a:t>
            </a:r>
            <a:r>
              <a:rPr b="1" lang="ru-RU" sz="2800" strike="noStrike">
                <a:solidFill>
                  <a:srgbClr val="de7e18"/>
                </a:solidFill>
                <a:latin typeface="Century Gothic"/>
              </a:rPr>
              <a:t>Слова, которые совпадают в написании, но различаются в произношении.</a:t>
            </a:r>
            <a:endParaRPr/>
          </a:p>
        </p:txBody>
      </p:sp>
    </p:spTree>
  </p:cSld>
  <p:timing>
    <p:tnLst>
      <p:par>
        <p:cTn id="65" dur="indefinite" restart="never" nodeType="tmRoot">
          <p:childTnLst>
            <p:seq>
              <p:cTn id="66" dur="indefinite" nodeType="mainSeq">
                <p:childTnLst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7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7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8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8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9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9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01" dur="500"/>
                                        <p:tgtEl>
                                          <p:spTgt spid="158">
                                            <p:txEl>
                                              <p:p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0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Рисунок 7" descr=""/>
          <p:cNvPicPr/>
          <p:nvPr/>
        </p:nvPicPr>
        <p:blipFill>
          <a:blip r:embed="rId1"/>
          <a:stretch/>
        </p:blipFill>
        <p:spPr>
          <a:xfrm>
            <a:off x="8563680" y="4104000"/>
            <a:ext cx="3605760" cy="2385000"/>
          </a:xfrm>
          <a:prstGeom prst="rect">
            <a:avLst/>
          </a:prstGeom>
          <a:ln>
            <a:noFill/>
          </a:ln>
        </p:spPr>
      </p:pic>
      <p:sp>
        <p:nvSpPr>
          <p:cNvPr id="162" name="TextShape 1"/>
          <p:cNvSpPr txBox="1"/>
          <p:nvPr/>
        </p:nvSpPr>
        <p:spPr>
          <a:xfrm>
            <a:off x="3254040" y="462600"/>
            <a:ext cx="5734800" cy="12466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5400" strike="noStrike">
                <a:solidFill>
                  <a:srgbClr val="de7e18"/>
                </a:solidFill>
                <a:latin typeface="a_ConceptoTitulSpUpOtl"/>
              </a:rPr>
              <a:t>Омоформы</a:t>
            </a:r>
            <a:endParaRPr/>
          </a:p>
        </p:txBody>
      </p:sp>
      <p:sp>
        <p:nvSpPr>
          <p:cNvPr id="163" name="TextShape 2"/>
          <p:cNvSpPr txBox="1"/>
          <p:nvPr/>
        </p:nvSpPr>
        <p:spPr>
          <a:xfrm>
            <a:off x="3254040" y="1400760"/>
            <a:ext cx="8915040" cy="10029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de7e18"/>
                </a:solidFill>
                <a:latin typeface="Century Gothic"/>
              </a:rPr>
              <a:t>   </a:t>
            </a:r>
            <a:r>
              <a:rPr b="1" lang="en-US" sz="2400" strike="noStrike">
                <a:solidFill>
                  <a:srgbClr val="de7e18"/>
                </a:solidFill>
                <a:latin typeface="Century Gothic"/>
              </a:rPr>
              <a:t>(</a:t>
            </a:r>
            <a:r>
              <a:rPr b="1" lang="en-US" sz="2800" strike="noStrike">
                <a:solidFill>
                  <a:srgbClr val="de7e18"/>
                </a:solidFill>
                <a:latin typeface="Century Gothic"/>
              </a:rPr>
              <a:t>грамматические</a:t>
            </a:r>
            <a:r>
              <a:rPr b="1" lang="en-US" sz="2400" strike="noStrike">
                <a:solidFill>
                  <a:srgbClr val="de7e18"/>
                </a:solidFill>
                <a:latin typeface="Century Gothic"/>
              </a:rPr>
              <a:t> омонимы)</a:t>
            </a:r>
            <a:endParaRPr/>
          </a:p>
        </p:txBody>
      </p:sp>
      <p:pic>
        <p:nvPicPr>
          <p:cNvPr id="164" name="Рисунок 3" descr=""/>
          <p:cNvPicPr/>
          <p:nvPr/>
        </p:nvPicPr>
        <p:blipFill>
          <a:blip r:embed="rId2"/>
          <a:stretch/>
        </p:blipFill>
        <p:spPr>
          <a:xfrm>
            <a:off x="8835120" y="248760"/>
            <a:ext cx="3193200" cy="1790640"/>
          </a:xfrm>
          <a:prstGeom prst="rect">
            <a:avLst/>
          </a:prstGeom>
          <a:ln>
            <a:noFill/>
          </a:ln>
        </p:spPr>
      </p:pic>
      <p:pic>
        <p:nvPicPr>
          <p:cNvPr id="165" name="Рисунок 4" descr=""/>
          <p:cNvPicPr/>
          <p:nvPr/>
        </p:nvPicPr>
        <p:blipFill>
          <a:blip r:embed="rId3"/>
          <a:stretch/>
        </p:blipFill>
        <p:spPr>
          <a:xfrm>
            <a:off x="5194440" y="4813200"/>
            <a:ext cx="2839320" cy="1895040"/>
          </a:xfrm>
          <a:prstGeom prst="rect">
            <a:avLst/>
          </a:prstGeom>
          <a:ln>
            <a:noFill/>
          </a:ln>
        </p:spPr>
      </p:pic>
      <p:pic>
        <p:nvPicPr>
          <p:cNvPr id="166" name="Рисунок 8" descr=""/>
          <p:cNvPicPr/>
          <p:nvPr/>
        </p:nvPicPr>
        <p:blipFill>
          <a:blip r:embed="rId4"/>
          <a:stretch/>
        </p:blipFill>
        <p:spPr>
          <a:xfrm>
            <a:off x="1363320" y="4658400"/>
            <a:ext cx="3301560" cy="2204280"/>
          </a:xfrm>
          <a:prstGeom prst="rect">
            <a:avLst/>
          </a:prstGeom>
          <a:ln>
            <a:noFill/>
          </a:ln>
        </p:spPr>
      </p:pic>
      <p:pic>
        <p:nvPicPr>
          <p:cNvPr id="167" name="Рисунок 9" descr=""/>
          <p:cNvPicPr/>
          <p:nvPr/>
        </p:nvPicPr>
        <p:blipFill>
          <a:blip r:embed="rId5"/>
          <a:stretch/>
        </p:blipFill>
        <p:spPr>
          <a:xfrm>
            <a:off x="128520" y="1767600"/>
            <a:ext cx="3351960" cy="2359440"/>
          </a:xfrm>
          <a:prstGeom prst="rect">
            <a:avLst/>
          </a:prstGeom>
          <a:ln>
            <a:noFill/>
          </a:ln>
        </p:spPr>
      </p:pic>
      <p:sp>
        <p:nvSpPr>
          <p:cNvPr id="168" name="CustomShape 3"/>
          <p:cNvSpPr/>
          <p:nvPr/>
        </p:nvSpPr>
        <p:spPr>
          <a:xfrm>
            <a:off x="214560" y="1212480"/>
            <a:ext cx="367380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trike="noStrike">
                <a:solidFill>
                  <a:srgbClr val="000000"/>
                </a:solidFill>
                <a:latin typeface="Century Gothic"/>
              </a:rPr>
              <a:t>Лечу </a:t>
            </a:r>
            <a:r>
              <a:rPr lang="ru-RU" sz="2800" strike="noStrike">
                <a:solidFill>
                  <a:srgbClr val="000000"/>
                </a:solidFill>
                <a:latin typeface="Century Gothic"/>
              </a:rPr>
              <a:t>мальчика</a:t>
            </a:r>
            <a:endParaRPr/>
          </a:p>
        </p:txBody>
      </p:sp>
      <p:sp>
        <p:nvSpPr>
          <p:cNvPr id="169" name="CustomShape 4"/>
          <p:cNvSpPr/>
          <p:nvPr/>
        </p:nvSpPr>
        <p:spPr>
          <a:xfrm>
            <a:off x="1631160" y="4104000"/>
            <a:ext cx="40791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trike="noStrike">
                <a:solidFill>
                  <a:srgbClr val="000000"/>
                </a:solidFill>
                <a:latin typeface="Century Gothic"/>
              </a:rPr>
              <a:t>Лечу </a:t>
            </a:r>
            <a:r>
              <a:rPr lang="ru-RU" sz="2800" strike="noStrike">
                <a:solidFill>
                  <a:srgbClr val="000000"/>
                </a:solidFill>
                <a:latin typeface="Century Gothic"/>
              </a:rPr>
              <a:t>в самолете</a:t>
            </a:r>
            <a:endParaRPr/>
          </a:p>
        </p:txBody>
      </p:sp>
      <p:sp>
        <p:nvSpPr>
          <p:cNvPr id="170" name="CustomShape 5"/>
          <p:cNvSpPr/>
          <p:nvPr/>
        </p:nvSpPr>
        <p:spPr>
          <a:xfrm>
            <a:off x="5473440" y="4135320"/>
            <a:ext cx="257040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trike="noStrike">
                <a:solidFill>
                  <a:srgbClr val="000000"/>
                </a:solidFill>
                <a:latin typeface="Century Gothic"/>
              </a:rPr>
              <a:t>Мой </a:t>
            </a:r>
            <a:r>
              <a:rPr lang="ru-RU" sz="2800" strike="noStrike">
                <a:solidFill>
                  <a:srgbClr val="000000"/>
                </a:solidFill>
                <a:latin typeface="Century Gothic"/>
              </a:rPr>
              <a:t>посуду</a:t>
            </a:r>
            <a:endParaRPr/>
          </a:p>
        </p:txBody>
      </p:sp>
      <p:sp>
        <p:nvSpPr>
          <p:cNvPr id="171" name="CustomShape 6"/>
          <p:cNvSpPr/>
          <p:nvPr/>
        </p:nvSpPr>
        <p:spPr>
          <a:xfrm>
            <a:off x="9602640" y="3228120"/>
            <a:ext cx="3142440" cy="94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800" strike="noStrike">
                <a:solidFill>
                  <a:srgbClr val="000000"/>
                </a:solidFill>
                <a:latin typeface="Century Gothic"/>
              </a:rPr>
              <a:t>Возьми </a:t>
            </a:r>
            <a:r>
              <a:rPr b="1" lang="ru-RU" sz="2800" strike="noStrike">
                <a:solidFill>
                  <a:srgbClr val="000000"/>
                </a:solidFill>
                <a:latin typeface="Century Gothic"/>
              </a:rPr>
              <a:t>мой </a:t>
            </a:r>
            <a:r>
              <a:rPr lang="ru-RU" sz="2800" strike="noStrike">
                <a:solidFill>
                  <a:srgbClr val="000000"/>
                </a:solidFill>
                <a:latin typeface="Century Gothic"/>
              </a:rPr>
              <a:t> учебник</a:t>
            </a:r>
            <a:endParaRPr/>
          </a:p>
        </p:txBody>
      </p:sp>
      <p:sp>
        <p:nvSpPr>
          <p:cNvPr id="172" name="CustomShape 7"/>
          <p:cNvSpPr/>
          <p:nvPr/>
        </p:nvSpPr>
        <p:spPr>
          <a:xfrm>
            <a:off x="3976560" y="2072160"/>
            <a:ext cx="4363200" cy="1796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trike="noStrike">
                <a:solidFill>
                  <a:srgbClr val="de7e18"/>
                </a:solidFill>
                <a:latin typeface="Century Gothic"/>
              </a:rPr>
              <a:t> </a:t>
            </a:r>
            <a:r>
              <a:rPr b="1" lang="ru-RU" sz="2800" strike="noStrike">
                <a:solidFill>
                  <a:srgbClr val="de7e18"/>
                </a:solidFill>
                <a:latin typeface="Century Gothic"/>
              </a:rPr>
              <a:t>Слова, которые звучат одинаково только в отдельных формах.</a:t>
            </a:r>
            <a:endParaRPr/>
          </a:p>
        </p:txBody>
      </p:sp>
    </p:spTree>
  </p:cSld>
  <p:timing>
    <p:tnLst>
      <p:par>
        <p:cTn id="107" dur="indefinite" restart="never" nodeType="tmRoot">
          <p:childTnLst>
            <p:seq>
              <p:cTn id="108" dur="indefinite" nodeType="mainSeq">
                <p:childTnLst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1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1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23" dur="500"/>
                                        <p:tgtEl>
                                          <p:spTgt spid="169">
                                            <p:txEl>
                                              <p:p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2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33" dur="500"/>
                                        <p:tgtEl>
                                          <p:spTgt spid="170">
                                            <p:txEl>
                                              <p:p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3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43" dur="500"/>
                                        <p:tgtEl>
                                          <p:spTgt spid="171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4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2593080" y="624240"/>
            <a:ext cx="8911440" cy="128052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/>
          </a:p>
        </p:txBody>
      </p:sp>
      <p:graphicFrame>
        <p:nvGraphicFramePr>
          <p:cNvPr id="174" name="Table 2"/>
          <p:cNvGraphicFramePr/>
          <p:nvPr/>
        </p:nvGraphicFramePr>
        <p:xfrm>
          <a:off x="1463040" y="624240"/>
          <a:ext cx="10339560" cy="5973120"/>
        </p:xfrm>
        <a:graphic>
          <a:graphicData uri="http://schemas.openxmlformats.org/drawingml/2006/table">
            <a:tbl>
              <a:tblPr/>
              <a:tblGrid>
                <a:gridCol w="2447640"/>
                <a:gridCol w="2531880"/>
                <a:gridCol w="2588400"/>
                <a:gridCol w="2771640"/>
              </a:tblGrid>
              <a:tr h="1040040">
                <a:tc>
                  <a:tcPr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3200" strike="noStrike">
                          <a:solidFill>
                            <a:srgbClr val="ffffff"/>
                          </a:solidFill>
                          <a:latin typeface="Century Gothic"/>
                        </a:rPr>
                        <a:t>омофоны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3200" strike="noStrike">
                          <a:solidFill>
                            <a:srgbClr val="ffffff"/>
                          </a:solidFill>
                          <a:latin typeface="Century Gothic"/>
                        </a:rPr>
                        <a:t>омографы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3200" strike="noStrike">
                          <a:solidFill>
                            <a:srgbClr val="ffffff"/>
                          </a:solidFill>
                          <a:latin typeface="Century Gothic"/>
                        </a:rPr>
                        <a:t>омоформы</a:t>
                      </a:r>
                      <a:endParaRPr/>
                    </a:p>
                  </a:txBody>
                  <a:tcPr/>
                </a:tc>
              </a:tr>
              <a:tr h="198828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3200" strike="noStrike">
                          <a:solidFill>
                            <a:srgbClr val="000000"/>
                          </a:solidFill>
                          <a:latin typeface="Century Gothic"/>
                        </a:rPr>
                        <a:t>Слова одной части речи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198828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3200" strike="noStrike">
                          <a:solidFill>
                            <a:srgbClr val="000000"/>
                          </a:solidFill>
                          <a:latin typeface="Century Gothic"/>
                        </a:rPr>
                        <a:t>Слышатся одинаково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  <a:tr h="151416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3200" strike="noStrike">
                          <a:solidFill>
                            <a:srgbClr val="000000"/>
                          </a:solidFill>
                          <a:latin typeface="Century Gothic"/>
                        </a:rPr>
                        <a:t>Пишутся одинаково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cPr/>
                </a:tc>
              </a:tr>
            </a:tbl>
          </a:graphicData>
        </a:graphic>
      </p:graphicFrame>
      <p:pic>
        <p:nvPicPr>
          <p:cNvPr id="175" name="Рисунок 4" descr=""/>
          <p:cNvPicPr/>
          <p:nvPr/>
        </p:nvPicPr>
        <p:blipFill>
          <a:blip r:embed="rId1"/>
          <a:stretch/>
        </p:blipFill>
        <p:spPr>
          <a:xfrm>
            <a:off x="4257720" y="1878120"/>
            <a:ext cx="1384920" cy="1384920"/>
          </a:xfrm>
          <a:prstGeom prst="rect">
            <a:avLst/>
          </a:prstGeom>
          <a:ln>
            <a:noFill/>
          </a:ln>
        </p:spPr>
      </p:pic>
      <p:pic>
        <p:nvPicPr>
          <p:cNvPr id="176" name="Рисунок 5" descr=""/>
          <p:cNvPicPr/>
          <p:nvPr/>
        </p:nvPicPr>
        <p:blipFill>
          <a:blip r:embed="rId2"/>
          <a:stretch/>
        </p:blipFill>
        <p:spPr>
          <a:xfrm>
            <a:off x="7156080" y="5408640"/>
            <a:ext cx="1389600" cy="1389600"/>
          </a:xfrm>
          <a:prstGeom prst="rect">
            <a:avLst/>
          </a:prstGeom>
          <a:ln>
            <a:noFill/>
          </a:ln>
        </p:spPr>
      </p:pic>
      <p:pic>
        <p:nvPicPr>
          <p:cNvPr id="177" name="Рисунок 6" descr=""/>
          <p:cNvPicPr/>
          <p:nvPr/>
        </p:nvPicPr>
        <p:blipFill>
          <a:blip r:embed="rId3"/>
          <a:stretch/>
        </p:blipFill>
        <p:spPr>
          <a:xfrm>
            <a:off x="4334400" y="3825000"/>
            <a:ext cx="1384920" cy="1384920"/>
          </a:xfrm>
          <a:prstGeom prst="rect">
            <a:avLst/>
          </a:prstGeom>
          <a:ln>
            <a:noFill/>
          </a:ln>
        </p:spPr>
      </p:pic>
      <p:pic>
        <p:nvPicPr>
          <p:cNvPr id="178" name="Рисунок 7" descr=""/>
          <p:cNvPicPr/>
          <p:nvPr/>
        </p:nvPicPr>
        <p:blipFill>
          <a:blip r:embed="rId4"/>
          <a:stretch/>
        </p:blipFill>
        <p:spPr>
          <a:xfrm>
            <a:off x="7048800" y="1891440"/>
            <a:ext cx="1384920" cy="1384920"/>
          </a:xfrm>
          <a:prstGeom prst="rect">
            <a:avLst/>
          </a:prstGeom>
          <a:ln>
            <a:noFill/>
          </a:ln>
        </p:spPr>
      </p:pic>
      <p:pic>
        <p:nvPicPr>
          <p:cNvPr id="179" name="Рисунок 9" descr=""/>
          <p:cNvPicPr/>
          <p:nvPr/>
        </p:nvPicPr>
        <p:blipFill>
          <a:blip r:embed="rId5"/>
          <a:stretch/>
        </p:blipFill>
        <p:spPr>
          <a:xfrm>
            <a:off x="9092520" y="1249200"/>
            <a:ext cx="2651760" cy="2645640"/>
          </a:xfrm>
          <a:prstGeom prst="rect">
            <a:avLst/>
          </a:prstGeom>
          <a:ln>
            <a:noFill/>
          </a:ln>
        </p:spPr>
      </p:pic>
      <p:pic>
        <p:nvPicPr>
          <p:cNvPr id="180" name="Рисунок 11" descr=""/>
          <p:cNvPicPr/>
          <p:nvPr/>
        </p:nvPicPr>
        <p:blipFill>
          <a:blip r:embed="rId6"/>
          <a:stretch/>
        </p:blipFill>
        <p:spPr>
          <a:xfrm>
            <a:off x="6457320" y="3084120"/>
            <a:ext cx="2651760" cy="2645640"/>
          </a:xfrm>
          <a:prstGeom prst="rect">
            <a:avLst/>
          </a:prstGeom>
          <a:ln>
            <a:noFill/>
          </a:ln>
        </p:spPr>
      </p:pic>
      <p:pic>
        <p:nvPicPr>
          <p:cNvPr id="181" name="Рисунок 12" descr=""/>
          <p:cNvPicPr/>
          <p:nvPr/>
        </p:nvPicPr>
        <p:blipFill>
          <a:blip r:embed="rId7"/>
          <a:stretch/>
        </p:blipFill>
        <p:spPr>
          <a:xfrm>
            <a:off x="3884400" y="4699800"/>
            <a:ext cx="2648880" cy="2648880"/>
          </a:xfrm>
          <a:prstGeom prst="rect">
            <a:avLst/>
          </a:prstGeom>
          <a:ln>
            <a:noFill/>
          </a:ln>
        </p:spPr>
      </p:pic>
      <p:pic>
        <p:nvPicPr>
          <p:cNvPr id="182" name="Рисунок 13" descr=""/>
          <p:cNvPicPr/>
          <p:nvPr/>
        </p:nvPicPr>
        <p:blipFill>
          <a:blip r:embed="rId8"/>
          <a:stretch/>
        </p:blipFill>
        <p:spPr>
          <a:xfrm>
            <a:off x="9626400" y="5387760"/>
            <a:ext cx="1389600" cy="1389600"/>
          </a:xfrm>
          <a:prstGeom prst="rect">
            <a:avLst/>
          </a:prstGeom>
          <a:ln>
            <a:noFill/>
          </a:ln>
        </p:spPr>
      </p:pic>
      <p:pic>
        <p:nvPicPr>
          <p:cNvPr id="183" name="Рисунок 14" descr=""/>
          <p:cNvPicPr/>
          <p:nvPr/>
        </p:nvPicPr>
        <p:blipFill>
          <a:blip r:embed="rId9"/>
          <a:stretch/>
        </p:blipFill>
        <p:spPr>
          <a:xfrm>
            <a:off x="9688680" y="3711960"/>
            <a:ext cx="1389600" cy="1389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49" dur="indefinite" restart="never" nodeType="tmRoot">
          <p:childTnLst>
            <p:seq>
              <p:cTn id="1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</TotalTime>
  <Application>LibreOffice/4.4.4.3$Linux_X86_64 LibreOffice_project/40m0$Build-3</Application>
  <Paragraphs>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2016-02-17T15:33:17Z</dcterms:created>
  <dc:creator>Дарья Болотова</dc:creator>
  <dc:language>ru-RU</dc:language>
  <cp:lastModifiedBy>Дарья Болотова</cp:lastModifiedBy>
  <dcterms:modified xsi:type="dcterms:W3CDTF">2016-02-19T05:35:50Z</dcterms:modified>
  <cp:revision>18</cp:revision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5</vt:i4>
  </property>
</Properties>
</file>