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7" r:id="rId2"/>
    <p:sldId id="258" r:id="rId3"/>
    <p:sldId id="259" r:id="rId4"/>
    <p:sldId id="260" r:id="rId5"/>
    <p:sldId id="274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70" r:id="rId14"/>
    <p:sldId id="271" r:id="rId15"/>
    <p:sldId id="272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23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C5B91-0466-4F4F-AB91-CA90F6F9136D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973C-4F96-46D1-98BE-A02FE3ECB81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C5B91-0466-4F4F-AB91-CA90F6F9136D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973C-4F96-46D1-98BE-A02FE3ECB8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C5B91-0466-4F4F-AB91-CA90F6F9136D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973C-4F96-46D1-98BE-A02FE3ECB8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C5B91-0466-4F4F-AB91-CA90F6F9136D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973C-4F96-46D1-98BE-A02FE3ECB8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C5B91-0466-4F4F-AB91-CA90F6F9136D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FA6973C-4F96-46D1-98BE-A02FE3ECB81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C5B91-0466-4F4F-AB91-CA90F6F9136D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973C-4F96-46D1-98BE-A02FE3ECB8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C5B91-0466-4F4F-AB91-CA90F6F9136D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973C-4F96-46D1-98BE-A02FE3ECB8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C5B91-0466-4F4F-AB91-CA90F6F9136D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973C-4F96-46D1-98BE-A02FE3ECB8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C5B91-0466-4F4F-AB91-CA90F6F9136D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973C-4F96-46D1-98BE-A02FE3ECB8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C5B91-0466-4F4F-AB91-CA90F6F9136D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973C-4F96-46D1-98BE-A02FE3ECB8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C5B91-0466-4F4F-AB91-CA90F6F9136D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973C-4F96-46D1-98BE-A02FE3ECB8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FCC5B91-0466-4F4F-AB91-CA90F6F9136D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FA6973C-4F96-46D1-98BE-A02FE3ECB815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976704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ru-RU" sz="4400" dirty="0" smtClean="0"/>
              <a:t>        Имя прилагательное. Повторение изученного в 5                      классе.</a:t>
            </a:r>
            <a:endParaRPr lang="en-US" sz="4400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3200" dirty="0" smtClean="0"/>
              <a:t> </a:t>
            </a:r>
            <a:r>
              <a:rPr lang="ru-RU" sz="3200" dirty="0" smtClean="0"/>
              <a:t>   6 класс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Картина Сергея </a:t>
            </a:r>
            <a:r>
              <a:rPr lang="ru-RU" sz="2800" dirty="0" err="1" smtClean="0"/>
              <a:t>Воронкина</a:t>
            </a:r>
            <a:r>
              <a:rPr lang="ru-RU" sz="2800" dirty="0" smtClean="0"/>
              <a:t> «Зима»</a:t>
            </a:r>
            <a:endParaRPr lang="ru-RU" sz="2800" dirty="0"/>
          </a:p>
        </p:txBody>
      </p:sp>
      <p:pic>
        <p:nvPicPr>
          <p:cNvPr id="4" name="Содержимое 3" descr="Зима в живописи русских художников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980728"/>
            <a:ext cx="8424935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370386"/>
          </a:xfrm>
        </p:spPr>
        <p:txBody>
          <a:bodyPr>
            <a:noAutofit/>
          </a:bodyPr>
          <a:lstStyle/>
          <a:p>
            <a:r>
              <a:rPr lang="ru-RU" sz="4000" dirty="0" smtClean="0"/>
              <a:t>Работа с текстом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924944"/>
            <a:ext cx="8229600" cy="3384416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Упражнение 320</a:t>
            </a:r>
            <a:br>
              <a:rPr lang="ru-RU" sz="3200" b="1" dirty="0" smtClean="0"/>
            </a:br>
            <a:endParaRPr lang="ru-RU" sz="3200" b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048712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/>
              <a:t>   Красивый </a:t>
            </a:r>
            <a:r>
              <a:rPr lang="ru-RU" b="1" dirty="0" smtClean="0"/>
              <a:t>пейзаж вызывает </a:t>
            </a:r>
            <a:r>
              <a:rPr lang="ru-RU" b="1" dirty="0" err="1" smtClean="0"/>
              <a:t>радос</a:t>
            </a:r>
            <a:r>
              <a:rPr lang="ru-RU" b="1" dirty="0" smtClean="0"/>
              <a:t>(?)</a:t>
            </a:r>
            <a:r>
              <a:rPr lang="ru-RU" b="1" dirty="0" err="1" smtClean="0"/>
              <a:t>ное</a:t>
            </a:r>
            <a:r>
              <a:rPr lang="ru-RU" b="1" dirty="0" smtClean="0"/>
              <a:t> чу(?)</a:t>
            </a:r>
            <a:r>
              <a:rPr lang="ru-RU" b="1" dirty="0" err="1" smtClean="0"/>
              <a:t>ство</a:t>
            </a:r>
            <a:r>
              <a:rPr lang="ru-RU" b="1" dirty="0" smtClean="0"/>
              <a:t> отвлекает от </a:t>
            </a:r>
            <a:r>
              <a:rPr lang="ru-RU" b="1" dirty="0" err="1" smtClean="0"/>
              <a:t>непр</a:t>
            </a:r>
            <a:r>
              <a:rPr lang="ru-RU" b="1" dirty="0" smtClean="0"/>
              <a:t>..</a:t>
            </a:r>
            <a:r>
              <a:rPr lang="ru-RU" b="1" dirty="0" err="1" smtClean="0"/>
              <a:t>ятностей</a:t>
            </a:r>
            <a:r>
              <a:rPr lang="ru-RU" b="1" dirty="0" smtClean="0"/>
              <a:t> </a:t>
            </a:r>
            <a:r>
              <a:rPr lang="ru-RU" b="1" dirty="0" err="1" smtClean="0"/>
              <a:t>усп</a:t>
            </a:r>
            <a:r>
              <a:rPr lang="ru-RU" b="1" dirty="0" smtClean="0"/>
              <a:t>..</a:t>
            </a:r>
            <a:r>
              <a:rPr lang="ru-RU" b="1" dirty="0" err="1" smtClean="0"/>
              <a:t>каивает</a:t>
            </a:r>
            <a:r>
              <a:rPr lang="ru-RU" b="1" dirty="0" smtClean="0"/>
              <a:t> даже лечит. Природа </a:t>
            </a:r>
            <a:r>
              <a:rPr lang="ru-RU" b="1" dirty="0" err="1" smtClean="0"/>
              <a:t>вд</a:t>
            </a:r>
            <a:r>
              <a:rPr lang="ru-RU" b="1" dirty="0" smtClean="0"/>
              <a:t>..</a:t>
            </a:r>
            <a:r>
              <a:rPr lang="ru-RU" b="1" dirty="0" err="1" smtClean="0"/>
              <a:t>хновляет</a:t>
            </a:r>
            <a:r>
              <a:rPr lang="ru-RU" b="1" dirty="0" smtClean="0"/>
              <a:t> поэтов художников композиторов. Сегодня наибольшую тр..</a:t>
            </a:r>
            <a:r>
              <a:rPr lang="ru-RU" b="1" dirty="0" err="1" smtClean="0"/>
              <a:t>вогу</a:t>
            </a:r>
            <a:r>
              <a:rPr lang="ru-RU" b="1" dirty="0" smtClean="0"/>
              <a:t> за свою судьбу вызывают у нас не далёкие горы и скалистые берега морей а пр..</a:t>
            </a:r>
            <a:r>
              <a:rPr lang="ru-RU" b="1" dirty="0" err="1" smtClean="0"/>
              <a:t>вычные</a:t>
            </a:r>
            <a:r>
              <a:rPr lang="ru-RU" b="1" dirty="0" smtClean="0"/>
              <a:t>, скромные сельские пейзаж... Они и(</a:t>
            </a:r>
            <a:r>
              <a:rPr lang="ru-RU" b="1" dirty="0" err="1" smtClean="0"/>
              <a:t>з</a:t>
            </a:r>
            <a:r>
              <a:rPr lang="ru-RU" b="1" dirty="0" smtClean="0"/>
              <a:t>, с)</a:t>
            </a:r>
            <a:r>
              <a:rPr lang="ru-RU" b="1" dirty="0" err="1" smtClean="0"/>
              <a:t>чезают</a:t>
            </a:r>
            <a:r>
              <a:rPr lang="ru-RU" b="1" dirty="0" smtClean="0"/>
              <a:t> под </a:t>
            </a:r>
            <a:r>
              <a:rPr lang="ru-RU" b="1" dirty="0" err="1" smtClean="0"/>
              <a:t>бе</a:t>
            </a:r>
            <a:r>
              <a:rPr lang="ru-RU" b="1" dirty="0" smtClean="0"/>
              <a:t>(</a:t>
            </a:r>
            <a:r>
              <a:rPr lang="ru-RU" b="1" dirty="0" err="1" smtClean="0"/>
              <a:t>з</a:t>
            </a:r>
            <a:r>
              <a:rPr lang="ru-RU" b="1" dirty="0" smtClean="0"/>
              <a:t>, с)жалостным напором тракторов и бульдозеров. Красота нашей земли хрупка и уязвима. Её легко и(</a:t>
            </a:r>
            <a:r>
              <a:rPr lang="ru-RU" b="1" dirty="0" err="1" smtClean="0"/>
              <a:t>з</a:t>
            </a:r>
            <a:r>
              <a:rPr lang="ru-RU" b="1" dirty="0" smtClean="0"/>
              <a:t>, с)портить и обид..</a:t>
            </a:r>
            <a:r>
              <a:rPr lang="ru-RU" b="1" dirty="0" err="1" smtClean="0"/>
              <a:t>ть</a:t>
            </a:r>
            <a:r>
              <a:rPr lang="ru-RU" b="1" dirty="0" smtClean="0"/>
              <a:t> каждой мелочью. Красоту пейзаж..</a:t>
            </a:r>
            <a:r>
              <a:rPr lang="ru-RU" b="1" dirty="0" err="1" smtClean="0"/>
              <a:t>й</a:t>
            </a:r>
            <a:r>
              <a:rPr lang="ru-RU" b="1" dirty="0" smtClean="0"/>
              <a:t> в Росси.. создали </a:t>
            </a:r>
            <a:r>
              <a:rPr lang="ru-RU" b="1" dirty="0" err="1" smtClean="0"/>
              <a:t>бе</a:t>
            </a:r>
            <a:r>
              <a:rPr lang="ru-RU" b="1" dirty="0" smtClean="0"/>
              <a:t>(</a:t>
            </a:r>
            <a:r>
              <a:rPr lang="ru-RU" b="1" dirty="0" err="1" smtClean="0"/>
              <a:t>з</a:t>
            </a:r>
            <a:r>
              <a:rPr lang="ru-RU" b="1" dirty="0" smtClean="0"/>
              <a:t>, с)крайние леса </a:t>
            </a:r>
            <a:r>
              <a:rPr lang="ru-RU" b="1" dirty="0" err="1" smtClean="0"/>
              <a:t>реч</a:t>
            </a:r>
            <a:r>
              <a:rPr lang="ru-RU" b="1" dirty="0" smtClean="0"/>
              <a:t>(?)</a:t>
            </a:r>
            <a:r>
              <a:rPr lang="ru-RU" b="1" dirty="0" err="1" smtClean="0"/>
              <a:t>ные</a:t>
            </a:r>
            <a:r>
              <a:rPr lang="ru-RU" b="1" dirty="0" smtClean="0"/>
              <a:t> д..</a:t>
            </a:r>
            <a:r>
              <a:rPr lang="ru-RU" b="1" dirty="0" err="1" smtClean="0"/>
              <a:t>лины</a:t>
            </a:r>
            <a:r>
              <a:rPr lang="ru-RU" b="1" dirty="0" smtClean="0"/>
              <a:t> и поймы лесные поляны и опушки кустарники и мелколесье у ручьёв и оврагов старые деревни и хутора с многоярусной р..</a:t>
            </a:r>
            <a:r>
              <a:rPr lang="ru-RU" b="1" dirty="0" err="1" smtClean="0"/>
              <a:t>стительностью</a:t>
            </a:r>
            <a:r>
              <a:rPr lang="ru-RU" b="1" dirty="0" smtClean="0"/>
              <a:t> дворов и улиц. Многие из этих чудесных элементов </a:t>
            </a:r>
            <a:r>
              <a:rPr lang="ru-RU" b="1" dirty="0" err="1" smtClean="0"/>
              <a:t>бе</a:t>
            </a:r>
            <a:r>
              <a:rPr lang="ru-RU" b="1" dirty="0" smtClean="0"/>
              <a:t>(</a:t>
            </a:r>
            <a:r>
              <a:rPr lang="ru-RU" b="1" dirty="0" err="1" smtClean="0"/>
              <a:t>з</a:t>
            </a:r>
            <a:r>
              <a:rPr lang="ru-RU" b="1" dirty="0" smtClean="0"/>
              <a:t>, с)полезны для дачников и для сельского хозяйства. На природу ведут подлинное наступление. Тихую рощу иск..</a:t>
            </a:r>
            <a:r>
              <a:rPr lang="ru-RU" b="1" dirty="0" err="1" smtClean="0"/>
              <a:t>реняют</a:t>
            </a:r>
            <a:r>
              <a:rPr lang="ru-RU" b="1" dirty="0" smtClean="0"/>
              <a:t> под дачу привольное поле отд..</a:t>
            </a:r>
            <a:r>
              <a:rPr lang="ru-RU" b="1" dirty="0" err="1" smtClean="0"/>
              <a:t>ляют</a:t>
            </a:r>
            <a:r>
              <a:rPr lang="ru-RU" b="1" dirty="0" smtClean="0"/>
              <a:t> от древних лесов непроходимым валом овраги засыпают или пр..вращают в свалки. Кто сохранит потомкам хотя бы малую часть русского пейзажа, который </a:t>
            </a:r>
            <a:r>
              <a:rPr lang="ru-RU" b="1" dirty="0" err="1" smtClean="0"/>
              <a:t>вд</a:t>
            </a:r>
            <a:r>
              <a:rPr lang="ru-RU" b="1" dirty="0" smtClean="0"/>
              <a:t>..</a:t>
            </a:r>
            <a:r>
              <a:rPr lang="ru-RU" b="1" dirty="0" err="1" smtClean="0"/>
              <a:t>хновлял</a:t>
            </a:r>
            <a:r>
              <a:rPr lang="ru-RU" b="1" dirty="0" smtClean="0"/>
              <a:t> и Левитана, и Шишкина, и других талантливых соотечественников?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r>
              <a:rPr lang="ru-RU" sz="4000" dirty="0" smtClean="0"/>
              <a:t>Задания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472648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Работа в </a:t>
            </a:r>
            <a:r>
              <a:rPr lang="ru-RU" sz="3600" b="1" dirty="0" smtClean="0"/>
              <a:t>г</a:t>
            </a:r>
            <a:r>
              <a:rPr lang="ru-RU" sz="3600" b="1" dirty="0" smtClean="0"/>
              <a:t>руппах.</a:t>
            </a:r>
          </a:p>
          <a:p>
            <a:r>
              <a:rPr lang="ru-RU" sz="3200" b="1" dirty="0" smtClean="0"/>
              <a:t>1</a:t>
            </a:r>
            <a:r>
              <a:rPr lang="ru-RU" sz="3200" b="1" dirty="0" smtClean="0"/>
              <a:t>. Докажите, что это </a:t>
            </a:r>
            <a:r>
              <a:rPr lang="ru-RU" sz="3200" b="1" dirty="0" smtClean="0"/>
              <a:t>текст.</a:t>
            </a:r>
            <a:endParaRPr lang="ru-RU" sz="3200" b="1" dirty="0" smtClean="0"/>
          </a:p>
          <a:p>
            <a:r>
              <a:rPr lang="ru-RU" sz="3200" b="1" dirty="0" smtClean="0"/>
              <a:t>2. Определите  тему и основную мысль текста. </a:t>
            </a:r>
          </a:p>
          <a:p>
            <a:r>
              <a:rPr lang="ru-RU" sz="3200" b="1" dirty="0" smtClean="0"/>
              <a:t>4. Определите тип  и  стиль текста.</a:t>
            </a:r>
          </a:p>
          <a:p>
            <a:r>
              <a:rPr lang="ru-RU" sz="3200" b="1" dirty="0" smtClean="0"/>
              <a:t>5. Озаглавьте текст.</a:t>
            </a:r>
          </a:p>
          <a:p>
            <a:r>
              <a:rPr lang="ru-RU" sz="3200" b="1" dirty="0" smtClean="0"/>
              <a:t> 6. Назовите </a:t>
            </a:r>
            <a:r>
              <a:rPr lang="ru-RU" sz="3200" b="1" dirty="0" err="1" smtClean="0"/>
              <a:t>микротемы</a:t>
            </a:r>
            <a:r>
              <a:rPr lang="ru-RU" sz="3200" b="1" dirty="0" smtClean="0"/>
              <a:t>,  разделите текст на 3 абзаца.</a:t>
            </a:r>
          </a:p>
          <a:p>
            <a:pPr>
              <a:buNone/>
            </a:pPr>
            <a:endParaRPr lang="ru-RU" sz="32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976704"/>
          </a:xfrm>
        </p:spPr>
        <p:txBody>
          <a:bodyPr>
            <a:normAutofit fontScale="92500" lnSpcReduction="10000"/>
          </a:bodyPr>
          <a:lstStyle/>
          <a:p>
            <a:r>
              <a:rPr lang="ru-RU" sz="3900" b="1" dirty="0" smtClean="0"/>
              <a:t>Самостоятельная работа с взаимопроверкой. </a:t>
            </a:r>
          </a:p>
          <a:p>
            <a:r>
              <a:rPr lang="ru-RU" sz="3200" b="1" dirty="0" smtClean="0"/>
              <a:t>7</a:t>
            </a:r>
            <a:r>
              <a:rPr lang="ru-RU" sz="3200" b="1" dirty="0" smtClean="0"/>
              <a:t>. Спишите, вставляя пропущенные буквы, раскрывая скобки, расставляя  пропущенные разделительные запятые между однородными членами.</a:t>
            </a:r>
          </a:p>
          <a:p>
            <a:r>
              <a:rPr lang="ru-RU" sz="3200" b="1" dirty="0" smtClean="0"/>
              <a:t>8.  Обозначьте род, число, падеж прилагательных.</a:t>
            </a:r>
          </a:p>
          <a:p>
            <a:pPr>
              <a:buNone/>
            </a:pPr>
            <a:r>
              <a:rPr lang="ru-RU" sz="3200" b="1" dirty="0" smtClean="0"/>
              <a:t>     </a:t>
            </a:r>
            <a:r>
              <a:rPr lang="ru-RU" sz="3200" b="1" dirty="0" smtClean="0"/>
              <a:t> </a:t>
            </a:r>
            <a:r>
              <a:rPr lang="ru-RU" sz="3200" b="1" dirty="0" smtClean="0"/>
              <a:t>9. Подчеркните прилагательные  как члены предложения.</a:t>
            </a:r>
          </a:p>
          <a:p>
            <a:pPr>
              <a:buNone/>
            </a:pPr>
            <a:r>
              <a:rPr lang="ru-RU" sz="3200" b="1" dirty="0" smtClean="0"/>
              <a:t>    10. Найдите слово, синонимы которого даны в рамке (безграничный, беспредельный, безбрежный).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Подведение итогов </a:t>
            </a:r>
            <a:r>
              <a:rPr lang="ru-RU" dirty="0" smtClean="0"/>
              <a:t>урока</a:t>
            </a:r>
            <a:br>
              <a:rPr lang="ru-RU" dirty="0" smtClean="0"/>
            </a:br>
            <a:r>
              <a:rPr lang="ru-RU" dirty="0" smtClean="0"/>
              <a:t>Приём «</a:t>
            </a:r>
            <a:r>
              <a:rPr lang="ru-RU" dirty="0" err="1" smtClean="0"/>
              <a:t>Инсерт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68056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«</a:t>
            </a:r>
            <a:r>
              <a:rPr lang="en-US" sz="4000" dirty="0" smtClean="0"/>
              <a:t>v</a:t>
            </a:r>
            <a:r>
              <a:rPr lang="ru-RU" sz="4000" dirty="0" smtClean="0"/>
              <a:t>»  - это я знал</a:t>
            </a:r>
          </a:p>
          <a:p>
            <a:r>
              <a:rPr lang="ru-RU" sz="4000" dirty="0" smtClean="0"/>
              <a:t>«+» - новая информация</a:t>
            </a:r>
          </a:p>
          <a:p>
            <a:r>
              <a:rPr lang="ru-RU" sz="4000" dirty="0" smtClean="0"/>
              <a:t>«-» – я думал иначе</a:t>
            </a:r>
          </a:p>
          <a:p>
            <a:r>
              <a:rPr lang="ru-RU" sz="4000" dirty="0" smtClean="0"/>
              <a:t>«!» – обратить особое внимание</a:t>
            </a:r>
          </a:p>
          <a:p>
            <a:r>
              <a:rPr lang="ru-RU" sz="4000" dirty="0" smtClean="0"/>
              <a:t>«?» – непонятная информация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Домашнее задание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Упражнение 319. Рассмотрите репродукцию картины </a:t>
            </a:r>
            <a:r>
              <a:rPr lang="ru-RU" dirty="0" err="1" smtClean="0"/>
              <a:t>Е.В.Сыромятниковой</a:t>
            </a:r>
            <a:r>
              <a:rPr lang="ru-RU" dirty="0" smtClean="0"/>
              <a:t> «Первые зрители». Назовите предметы, изображенные на ней. Подберите к ним прилагательные, обозначающие размер, цвет, форму, принадлежность кому-либо. Запишите словосочетания «прилагательное + существительное в творительном или предложном падеже». Поставьте вопросы  от существительных к прилагательным.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976704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Цели урока</a:t>
            </a:r>
            <a:r>
              <a:rPr lang="ru-RU" sz="4000" dirty="0" smtClean="0"/>
              <a:t>: повторить ранее изученный материал по теме «Имя прилагательное», показать роль прилагательных в тексте, учить определять главную мысль текста, выделять в тексте </a:t>
            </a:r>
            <a:r>
              <a:rPr lang="ru-RU" sz="4000" dirty="0" err="1" smtClean="0"/>
              <a:t>микротемы</a:t>
            </a:r>
            <a:r>
              <a:rPr lang="ru-RU" sz="4000" dirty="0" smtClean="0"/>
              <a:t>, развивать орфографические, пунктуационные навыки.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22891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048712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Планируемые результаты:</a:t>
            </a:r>
            <a:r>
              <a:rPr lang="ru-RU" sz="4000" dirty="0" smtClean="0"/>
              <a:t> знание морфологических признаков прилагательного; умения применять падежи </a:t>
            </a:r>
            <a:r>
              <a:rPr lang="ru-RU" sz="4000" dirty="0" smtClean="0"/>
              <a:t>прилагательных, </a:t>
            </a:r>
            <a:r>
              <a:rPr lang="ru-RU" sz="4000" dirty="0" smtClean="0"/>
              <a:t>применять изученные орфографические правила, объяснять языковые явления; развитие мотивации к аналитической деятельности.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Актуализация знаний.</a:t>
            </a:r>
            <a:br>
              <a:rPr lang="ru-RU" dirty="0" smtClean="0"/>
            </a:br>
            <a:r>
              <a:rPr lang="ru-RU" dirty="0" smtClean="0"/>
              <a:t>Работа в парах.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80110" indent="-742950" algn="ctr">
              <a:buNone/>
            </a:pPr>
            <a:r>
              <a:rPr lang="ru-RU" sz="3600" dirty="0" smtClean="0"/>
              <a:t>       1. Составьте </a:t>
            </a:r>
            <a:r>
              <a:rPr lang="ru-RU" sz="3600" dirty="0" smtClean="0"/>
              <a:t>и запишите в виде схемы все что знаете об имени прилагательном (прием «</a:t>
            </a:r>
            <a:r>
              <a:rPr lang="ru-RU" sz="3600" dirty="0" smtClean="0"/>
              <a:t>Кластер»).</a:t>
            </a:r>
          </a:p>
          <a:p>
            <a:pPr marL="880110" indent="-742950" algn="ctr">
              <a:buAutoNum type="arabicPeriod"/>
            </a:pPr>
            <a:endParaRPr lang="ru-RU" sz="3600" dirty="0" smtClean="0"/>
          </a:p>
          <a:p>
            <a:pPr marL="880110" indent="-742950" algn="ctr">
              <a:buNone/>
            </a:pPr>
            <a:r>
              <a:rPr lang="ru-RU" sz="3600" dirty="0" smtClean="0"/>
              <a:t> 2. Сравните  свою схему с определением в учебнике на стр.4</a:t>
            </a:r>
          </a:p>
          <a:p>
            <a:pPr algn="ctr">
              <a:buNone/>
            </a:pPr>
            <a:r>
              <a:rPr lang="ru-RU" sz="3600" dirty="0" smtClean="0"/>
              <a:t> 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76068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200" dirty="0" smtClean="0"/>
              <a:t>3</a:t>
            </a:r>
            <a:r>
              <a:rPr lang="ru-RU" sz="3200" dirty="0" smtClean="0"/>
              <a:t>. Ответьте на вопросы: «Почему в определении выделены 3 части? Выделяются ли в вашем кластере такие части? (Грамматическое значение, морфологические и синтаксические признаки)</a:t>
            </a:r>
          </a:p>
          <a:p>
            <a:pPr algn="ctr">
              <a:buNone/>
            </a:pPr>
            <a:r>
              <a:rPr lang="ru-RU" sz="3200" dirty="0" smtClean="0"/>
              <a:t>    4. Выполните упр. 318 (Прочитайте отрывок из книги Л.Успенского «Слово о словах». Выпишите прилагательные с существительными, к которым они относятся, укажите их число, род(если есть), число, падеж.</a:t>
            </a:r>
            <a:endParaRPr lang="ru-RU" sz="3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ds04.infourok.ru/uploads/ex/1052/0010c5a9-6bc7733b/img13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51520" y="260648"/>
            <a:ext cx="8712967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Работа по теме урока.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040600"/>
          </a:xfrm>
        </p:spPr>
        <p:txBody>
          <a:bodyPr>
            <a:noAutofit/>
          </a:bodyPr>
          <a:lstStyle/>
          <a:p>
            <a:r>
              <a:rPr lang="ru-RU" sz="3600" dirty="0" smtClean="0"/>
              <a:t>1. Просмотр картин русских художников.</a:t>
            </a:r>
            <a:br>
              <a:rPr lang="ru-RU" sz="3600" dirty="0" smtClean="0"/>
            </a:br>
            <a:r>
              <a:rPr lang="ru-RU" sz="3600" dirty="0" smtClean="0"/>
              <a:t>2. Ответы на вопросы: «Что изображено на картинах? Что использовали художники, чтобы передать красоту природы? С помощью чего мы можем описать эти картины? Какую часть речи будем использовать?»</a:t>
            </a:r>
            <a:br>
              <a:rPr lang="ru-RU" sz="3600" dirty="0" smtClean="0"/>
            </a:b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Картина  Ефима Волкова «Лесное озеро»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652120" y="1600200"/>
            <a:ext cx="3240360" cy="470916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Содержимое 3" descr="Описание картины Ефима Волкова «Лесное озеро»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5" y="980728"/>
            <a:ext cx="8701088" cy="5877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712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Картина  Исаака Левитана </a:t>
            </a:r>
            <a:r>
              <a:rPr lang="ru-RU" sz="3100" dirty="0" smtClean="0"/>
              <a:t>«Осень золотая»</a:t>
            </a:r>
            <a:r>
              <a:rPr lang="ru-RU" sz="4400" dirty="0" smtClean="0"/>
              <a:t/>
            </a:r>
            <a:br>
              <a:rPr lang="ru-RU" sz="4400" dirty="0" smtClean="0"/>
            </a:br>
            <a:endParaRPr lang="ru-RU" dirty="0"/>
          </a:p>
        </p:txBody>
      </p:sp>
      <p:pic>
        <p:nvPicPr>
          <p:cNvPr id="4" name="Содержимое 3" descr="русский пейзаж. Левитан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95536" y="836712"/>
            <a:ext cx="8496944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60</TotalTime>
  <Words>607</Words>
  <Application>Microsoft Office PowerPoint</Application>
  <PresentationFormat>Экран (4:3)</PresentationFormat>
  <Paragraphs>45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Апекс</vt:lpstr>
      <vt:lpstr>Слайд 1</vt:lpstr>
      <vt:lpstr>Слайд 2</vt:lpstr>
      <vt:lpstr>Слайд 3</vt:lpstr>
      <vt:lpstr>Актуализация знаний. Работа в парах.</vt:lpstr>
      <vt:lpstr>Слайд 5</vt:lpstr>
      <vt:lpstr>Слайд 6</vt:lpstr>
      <vt:lpstr>Работа по теме урока.</vt:lpstr>
      <vt:lpstr>Картина  Ефима Волкова «Лесное озеро»</vt:lpstr>
      <vt:lpstr> Картина  Исаака Левитана «Осень золотая» </vt:lpstr>
      <vt:lpstr>Картина Сергея Воронкина «Зима»</vt:lpstr>
      <vt:lpstr>Работа с текстом</vt:lpstr>
      <vt:lpstr>Слайд 12</vt:lpstr>
      <vt:lpstr>Задания</vt:lpstr>
      <vt:lpstr>Слайд 14</vt:lpstr>
      <vt:lpstr>Подведение итогов урока Приём «Инсерт»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RePack by SPecialiST</dc:creator>
  <cp:lastModifiedBy>RePack by SPecialiST</cp:lastModifiedBy>
  <cp:revision>7</cp:revision>
  <dcterms:created xsi:type="dcterms:W3CDTF">2019-01-05T05:16:13Z</dcterms:created>
  <dcterms:modified xsi:type="dcterms:W3CDTF">2019-01-05T06:16:23Z</dcterms:modified>
</cp:coreProperties>
</file>