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"/>
  </p:notesMasterIdLst>
  <p:sldIdLst>
    <p:sldId id="256" r:id="rId2"/>
    <p:sldId id="258" r:id="rId3"/>
    <p:sldId id="283" r:id="rId4"/>
    <p:sldId id="285" r:id="rId5"/>
    <p:sldId id="288" r:id="rId6"/>
    <p:sldId id="260" r:id="rId7"/>
    <p:sldId id="278" r:id="rId8"/>
    <p:sldId id="27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73436" autoAdjust="0"/>
  </p:normalViewPr>
  <p:slideViewPr>
    <p:cSldViewPr>
      <p:cViewPr varScale="1">
        <p:scale>
          <a:sx n="89" d="100"/>
          <a:sy n="89" d="100"/>
        </p:scale>
        <p:origin x="-1258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9A907E-090D-4315-846A-1CE85C37C6BE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97D6E9-B9FB-4619-90C2-8BE8010C40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0015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608F4-1682-46CB-BFAA-EB40AACC18D0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BB431-410C-4D37-8DBE-8F1AA3C7FBB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608F4-1682-46CB-BFAA-EB40AACC18D0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BB431-410C-4D37-8DBE-8F1AA3C7FB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608F4-1682-46CB-BFAA-EB40AACC18D0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BB431-410C-4D37-8DBE-8F1AA3C7FB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608F4-1682-46CB-BFAA-EB40AACC18D0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BB431-410C-4D37-8DBE-8F1AA3C7FBB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608F4-1682-46CB-BFAA-EB40AACC18D0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BB431-410C-4D37-8DBE-8F1AA3C7FB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608F4-1682-46CB-BFAA-EB40AACC18D0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BB431-410C-4D37-8DBE-8F1AA3C7FBB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608F4-1682-46CB-BFAA-EB40AACC18D0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BB431-410C-4D37-8DBE-8F1AA3C7FBB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608F4-1682-46CB-BFAA-EB40AACC18D0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BB431-410C-4D37-8DBE-8F1AA3C7FB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608F4-1682-46CB-BFAA-EB40AACC18D0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BB431-410C-4D37-8DBE-8F1AA3C7FB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608F4-1682-46CB-BFAA-EB40AACC18D0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BB431-410C-4D37-8DBE-8F1AA3C7FB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608F4-1682-46CB-BFAA-EB40AACC18D0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BB431-410C-4D37-8DBE-8F1AA3C7FBB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8D608F4-1682-46CB-BFAA-EB40AACC18D0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FDBB431-410C-4D37-8DBE-8F1AA3C7FBB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131840" y="5052545"/>
            <a:ext cx="5400599" cy="896735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Презентацию подготовила: воспитатель МБДОУ – д/с «Ак-</a:t>
            </a:r>
            <a:r>
              <a:rPr lang="ru-RU" dirty="0" err="1" smtClean="0"/>
              <a:t>каен</a:t>
            </a:r>
            <a:r>
              <a:rPr lang="ru-RU" dirty="0" smtClean="0"/>
              <a:t>» Сейфуллина Х.М.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899591" y="908721"/>
            <a:ext cx="7093341" cy="2664296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3600" dirty="0" err="1" smtClean="0">
                <a:latin typeface="Arial Black" panose="020B0A04020102020204" pitchFamily="34" charset="0"/>
              </a:rPr>
              <a:t>Лэпбук</a:t>
            </a:r>
            <a:r>
              <a:rPr lang="ru-RU" sz="3600" dirty="0" smtClean="0">
                <a:latin typeface="Arial Black" panose="020B0A04020102020204" pitchFamily="34" charset="0"/>
              </a:rPr>
              <a:t> – как средство обучения и </a:t>
            </a:r>
            <a:br>
              <a:rPr lang="ru-RU" sz="3600" dirty="0" smtClean="0">
                <a:latin typeface="Arial Black" panose="020B0A04020102020204" pitchFamily="34" charset="0"/>
              </a:rPr>
            </a:br>
            <a:r>
              <a:rPr lang="ru-RU" sz="3600" dirty="0" smtClean="0">
                <a:latin typeface="Arial Black" panose="020B0A04020102020204" pitchFamily="34" charset="0"/>
              </a:rPr>
              <a:t>повторения пройденного материала</a:t>
            </a:r>
            <a:endParaRPr lang="ru-RU" sz="36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940253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32656"/>
            <a:ext cx="8568952" cy="6048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213150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9774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лина\Desktop\Безымянный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692696"/>
            <a:ext cx="5184576" cy="4878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9964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764704"/>
            <a:ext cx="72008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- </a:t>
            </a:r>
            <a:r>
              <a:rPr lang="ru-RU" dirty="0" err="1"/>
              <a:t>Лэпбук</a:t>
            </a:r>
            <a:r>
              <a:rPr lang="ru-RU" dirty="0"/>
              <a:t> отвечает требованиям ФГОС ДО к предметно-развивающей среде:</a:t>
            </a:r>
          </a:p>
          <a:p>
            <a:r>
              <a:rPr lang="ru-RU" dirty="0"/>
              <a:t>•	информативен;</a:t>
            </a:r>
          </a:p>
          <a:p>
            <a:r>
              <a:rPr lang="ru-RU" dirty="0"/>
              <a:t>•	 способствует развитию творчества, воображения.</a:t>
            </a:r>
          </a:p>
          <a:p>
            <a:r>
              <a:rPr lang="ru-RU" dirty="0"/>
              <a:t>•	пригоден к использованию одновременно группой детей (в том числе с участием взрослого как играющего партнера);</a:t>
            </a:r>
          </a:p>
          <a:p>
            <a:r>
              <a:rPr lang="ru-RU" dirty="0"/>
              <a:t>•	обладает дидактическими свойствами;</a:t>
            </a:r>
          </a:p>
          <a:p>
            <a:r>
              <a:rPr lang="ru-RU" dirty="0"/>
              <a:t>•	является средством художественно-эстетического развития ребенка, приобщает его к миру искусства;</a:t>
            </a:r>
          </a:p>
          <a:p>
            <a:r>
              <a:rPr lang="ru-RU" dirty="0"/>
              <a:t>•	вариативной (есть несколько вариантов использования каждой его части);</a:t>
            </a:r>
          </a:p>
          <a:p>
            <a:r>
              <a:rPr lang="ru-RU" dirty="0"/>
              <a:t>•	его структура и содержание доступно детям дошкольного возраста;</a:t>
            </a:r>
          </a:p>
          <a:p>
            <a:r>
              <a:rPr lang="ru-RU" dirty="0"/>
              <a:t>•	обеспечивает игровую, познавательную, исследовательскую и творческую активность всех воспитанников</a:t>
            </a:r>
          </a:p>
        </p:txBody>
      </p:sp>
    </p:spTree>
    <p:extLst>
      <p:ext uri="{BB962C8B-B14F-4D97-AF65-F5344CB8AC3E}">
        <p14:creationId xmlns:p14="http://schemas.microsoft.com/office/powerpoint/2010/main" val="715461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208912" cy="6120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0548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60648"/>
            <a:ext cx="7770440" cy="6336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74398"/>
            <a:ext cx="7770440" cy="6336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60648"/>
            <a:ext cx="7770440" cy="6336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66187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лина\Desktop\Безымянный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980728"/>
            <a:ext cx="6629176" cy="439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769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351</TotalTime>
  <Words>31</Words>
  <Application>Microsoft Office PowerPoint</Application>
  <PresentationFormat>Экран (4:3)</PresentationFormat>
  <Paragraphs>11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Лэпбук – как средство обучения и  повторения пройденного материала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Алина</dc:creator>
  <cp:lastModifiedBy>Алина</cp:lastModifiedBy>
  <cp:revision>53</cp:revision>
  <dcterms:created xsi:type="dcterms:W3CDTF">2016-12-02T17:40:10Z</dcterms:created>
  <dcterms:modified xsi:type="dcterms:W3CDTF">2019-01-05T14:28:39Z</dcterms:modified>
</cp:coreProperties>
</file>