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FDF3-FEFE-439E-A4D4-FDFDF7DB2953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3737-9015-4414-A65A-135DA05D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107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FDF3-FEFE-439E-A4D4-FDFDF7DB2953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3737-9015-4414-A65A-135DA05D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621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FDF3-FEFE-439E-A4D4-FDFDF7DB2953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3737-9015-4414-A65A-135DA05D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510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FDF3-FEFE-439E-A4D4-FDFDF7DB2953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3737-9015-4414-A65A-135DA05D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064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FDF3-FEFE-439E-A4D4-FDFDF7DB2953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3737-9015-4414-A65A-135DA05D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298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FDF3-FEFE-439E-A4D4-FDFDF7DB2953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3737-9015-4414-A65A-135DA05D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018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FDF3-FEFE-439E-A4D4-FDFDF7DB2953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3737-9015-4414-A65A-135DA05D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57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FDF3-FEFE-439E-A4D4-FDFDF7DB2953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3737-9015-4414-A65A-135DA05D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615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FDF3-FEFE-439E-A4D4-FDFDF7DB2953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3737-9015-4414-A65A-135DA05D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31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FDF3-FEFE-439E-A4D4-FDFDF7DB2953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3737-9015-4414-A65A-135DA05D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500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FDF3-FEFE-439E-A4D4-FDFDF7DB2953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3737-9015-4414-A65A-135DA05D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934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2FDF3-FEFE-439E-A4D4-FDFDF7DB2953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23737-9015-4414-A65A-135DA05D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8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89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661181"/>
            <a:ext cx="10515600" cy="235187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Плавай</a:t>
            </a:r>
            <a:endParaRPr lang="ru-RU" sz="7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0515" y="998807"/>
            <a:ext cx="9978541" cy="56179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8142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590842"/>
            <a:ext cx="10515600" cy="232373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Поддерживай чистоту своего тела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7879" y="1420584"/>
            <a:ext cx="8016241" cy="53389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2009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337625"/>
            <a:ext cx="10515600" cy="2028313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Чаще мой руки</a:t>
            </a:r>
            <a:endParaRPr lang="ru-RU" sz="7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39" y="1244991"/>
            <a:ext cx="7052603" cy="52894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1943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6559" y="14004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Занимайся физкультурой и играй в подвижные игры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48" y="1645920"/>
            <a:ext cx="6017411" cy="45438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346" y="1645921"/>
            <a:ext cx="5320259" cy="45438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9015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731519"/>
            <a:ext cx="10515600" cy="242220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гуляй на свежем воздухе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8854" y="1041009"/>
            <a:ext cx="8437980" cy="56323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8630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647113"/>
            <a:ext cx="10515600" cy="233780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Меньше сиди за компьютером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6644" y="940313"/>
            <a:ext cx="8695313" cy="57910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4457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759655"/>
            <a:ext cx="10515600" cy="245034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Вовремя ложись спать</a:t>
            </a:r>
            <a:endParaRPr lang="ru-RU" sz="6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0806" y="1022341"/>
            <a:ext cx="8410136" cy="56012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67254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ты будешь здоровым и жизнерадостным ребенком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970" y="1690689"/>
            <a:ext cx="8879122" cy="49945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9890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99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934" y="-534572"/>
            <a:ext cx="10515600" cy="1817297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По утрам делай зарядку</a:t>
            </a:r>
            <a:endParaRPr lang="ru-RU" sz="66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4306" y="1057642"/>
            <a:ext cx="8074856" cy="55752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8574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98473"/>
            <a:ext cx="10515600" cy="178916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Утром и перед сном чисти зубы</a:t>
            </a:r>
            <a:endParaRPr lang="ru-RU" sz="54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668" y="1471956"/>
            <a:ext cx="8304628" cy="51299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7709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422031"/>
            <a:ext cx="10515600" cy="2112719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питайся</a:t>
            </a:r>
            <a:endParaRPr lang="ru-RU" sz="6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3655" y="1057642"/>
            <a:ext cx="7624689" cy="56385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9868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133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ешь чипсы</a:t>
            </a:r>
            <a:endParaRPr lang="ru-RU" sz="7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6198" y="1167618"/>
            <a:ext cx="7371470" cy="55286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51107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492369"/>
            <a:ext cx="10515600" cy="2183057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ешь много сладкого</a:t>
            </a:r>
            <a:endParaRPr lang="ru-RU" sz="6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3130" y="1167620"/>
            <a:ext cx="8702861" cy="5439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2600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492369"/>
            <a:ext cx="10515600" cy="2183057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пей кока-колу</a:t>
            </a:r>
            <a:endParaRPr lang="ru-RU" sz="7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1033" y="1195754"/>
            <a:ext cx="8856980" cy="53178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7414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759655"/>
            <a:ext cx="10515600" cy="245034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ешь овощей и фруктов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4651" y="998806"/>
            <a:ext cx="9004051" cy="56059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558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Закаляйся</a:t>
            </a:r>
            <a:endParaRPr lang="ru-RU" sz="8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4169" y="1325563"/>
            <a:ext cx="8255526" cy="51569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4772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62</Words>
  <Application>Microsoft Office PowerPoint</Application>
  <PresentationFormat>Широкоэкранный</PresentationFormat>
  <Paragraphs>16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По утрам делай зарядку</vt:lpstr>
      <vt:lpstr>Утром и перед сном чисти зубы</vt:lpstr>
      <vt:lpstr>Правильно питайся</vt:lpstr>
      <vt:lpstr>Не ешь чипсы</vt:lpstr>
      <vt:lpstr>Не ешь много сладкого</vt:lpstr>
      <vt:lpstr>Не пей кока-колу</vt:lpstr>
      <vt:lpstr>Больше ешь овощей и фруктов</vt:lpstr>
      <vt:lpstr>Закаляйся</vt:lpstr>
      <vt:lpstr>Плавай</vt:lpstr>
      <vt:lpstr>Поддерживай чистоту своего тела</vt:lpstr>
      <vt:lpstr>Чаще мой руки</vt:lpstr>
      <vt:lpstr>Занимайся физкультурой и играй в подвижные игры</vt:lpstr>
      <vt:lpstr>Больше гуляй на свежем воздухе</vt:lpstr>
      <vt:lpstr>Меньше сиди за компьютером</vt:lpstr>
      <vt:lpstr>Вовремя ложись спать</vt:lpstr>
      <vt:lpstr>И ты будешь здоровым и жизнерадостным ребенком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8</cp:revision>
  <dcterms:created xsi:type="dcterms:W3CDTF">2019-01-03T13:30:21Z</dcterms:created>
  <dcterms:modified xsi:type="dcterms:W3CDTF">2019-01-05T10:20:01Z</dcterms:modified>
</cp:coreProperties>
</file>