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4" r:id="rId3"/>
    <p:sldId id="277" r:id="rId4"/>
    <p:sldId id="286" r:id="rId5"/>
    <p:sldId id="289" r:id="rId6"/>
    <p:sldId id="295" r:id="rId7"/>
    <p:sldId id="291" r:id="rId8"/>
    <p:sldId id="294" r:id="rId9"/>
    <p:sldId id="292" r:id="rId10"/>
    <p:sldId id="287" r:id="rId11"/>
    <p:sldId id="298" r:id="rId12"/>
    <p:sldId id="263" r:id="rId13"/>
    <p:sldId id="280" r:id="rId14"/>
    <p:sldId id="28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229" autoAdjust="0"/>
  </p:normalViewPr>
  <p:slideViewPr>
    <p:cSldViewPr>
      <p:cViewPr>
        <p:scale>
          <a:sx n="71" d="100"/>
          <a:sy n="71" d="100"/>
        </p:scale>
        <p:origin x="-12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7846EC-EA1B-424A-B450-0191FEBBE64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E2B09E6B-1F08-4CB0-B83E-C3A7CF9012F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Весовой сбор по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таблице тарифов</a:t>
          </a:r>
        </a:p>
      </dgm:t>
    </dgm:pt>
    <dgm:pt modelId="{0E737B56-9C64-447D-89F3-38ED6E2EFD2E}" type="parTrans" cxnId="{3F28E8BD-3897-496B-8224-4578060DF3D2}">
      <dgm:prSet/>
      <dgm:spPr/>
      <dgm:t>
        <a:bodyPr/>
        <a:lstStyle/>
        <a:p>
          <a:endParaRPr lang="ru-RU"/>
        </a:p>
      </dgm:t>
    </dgm:pt>
    <dgm:pt modelId="{FA9528B4-1D10-4A9C-B413-EF36594D5D23}" type="sibTrans" cxnId="{3F28E8BD-3897-496B-8224-4578060DF3D2}">
      <dgm:prSet/>
      <dgm:spPr/>
      <dgm:t>
        <a:bodyPr/>
        <a:lstStyle/>
        <a:p>
          <a:endParaRPr lang="ru-RU"/>
        </a:p>
      </dgm:t>
    </dgm:pt>
    <dgm:pt modelId="{0C7BABB8-7266-4A74-9CA8-8B3FC95DD976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Сбор за заказ</a:t>
          </a:r>
        </a:p>
      </dgm:t>
    </dgm:pt>
    <dgm:pt modelId="{C9298C50-998D-4CEE-9C1F-384CEDF223D4}" type="parTrans" cxnId="{8BD07937-BA31-490A-8BFC-7D67F738D5D4}">
      <dgm:prSet/>
      <dgm:spPr/>
      <dgm:t>
        <a:bodyPr/>
        <a:lstStyle/>
        <a:p>
          <a:endParaRPr lang="ru-RU"/>
        </a:p>
      </dgm:t>
    </dgm:pt>
    <dgm:pt modelId="{717A7588-E1BD-4F51-ACAA-EBAAC1BCE749}" type="sibTrans" cxnId="{8BD07937-BA31-490A-8BFC-7D67F738D5D4}">
      <dgm:prSet/>
      <dgm:spPr/>
      <dgm:t>
        <a:bodyPr/>
        <a:lstStyle/>
        <a:p>
          <a:endParaRPr lang="ru-RU"/>
        </a:p>
      </dgm:t>
    </dgm:pt>
    <dgm:pt modelId="{477829D6-7813-4F17-BBA8-5EDD03476AE4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Тарификация  мелкого пакета</a:t>
          </a:r>
        </a:p>
      </dgm:t>
    </dgm:pt>
    <dgm:pt modelId="{D8AF2BA7-F762-40B9-9A7B-B769CB47B224}" type="sibTrans" cxnId="{AA68DC76-0C39-4E8D-9B22-1AABD11C0161}">
      <dgm:prSet/>
      <dgm:spPr/>
      <dgm:t>
        <a:bodyPr/>
        <a:lstStyle/>
        <a:p>
          <a:endParaRPr lang="ru-RU"/>
        </a:p>
      </dgm:t>
    </dgm:pt>
    <dgm:pt modelId="{6FEA1DC8-4990-4D22-8439-CED05D72DABF}" type="parTrans" cxnId="{AA68DC76-0C39-4E8D-9B22-1AABD11C0161}">
      <dgm:prSet/>
      <dgm:spPr/>
      <dgm:t>
        <a:bodyPr/>
        <a:lstStyle/>
        <a:p>
          <a:endParaRPr lang="ru-RU"/>
        </a:p>
      </dgm:t>
    </dgm:pt>
    <dgm:pt modelId="{BD6A0B7E-3140-4438-9253-BA1ABAA307B8}" type="pres">
      <dgm:prSet presAssocID="{CE7846EC-EA1B-424A-B450-0191FEBBE6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684A23E-D70F-46E7-BD5E-E6A696A4046D}" type="pres">
      <dgm:prSet presAssocID="{477829D6-7813-4F17-BBA8-5EDD03476AE4}" presName="hierRoot1" presStyleCnt="0">
        <dgm:presLayoutVars>
          <dgm:hierBranch/>
        </dgm:presLayoutVars>
      </dgm:prSet>
      <dgm:spPr/>
    </dgm:pt>
    <dgm:pt modelId="{2C51B581-37AE-4169-AD5C-A3B700060A17}" type="pres">
      <dgm:prSet presAssocID="{477829D6-7813-4F17-BBA8-5EDD03476AE4}" presName="rootComposite1" presStyleCnt="0"/>
      <dgm:spPr/>
    </dgm:pt>
    <dgm:pt modelId="{8B73F27E-7318-43A9-884A-6BE7FDD78FD8}" type="pres">
      <dgm:prSet presAssocID="{477829D6-7813-4F17-BBA8-5EDD03476AE4}" presName="rootText1" presStyleLbl="node0" presStyleIdx="0" presStyleCnt="1" custScaleX="254468" custScaleY="75026" custLinFactNeighborX="8799" custLinFactNeighborY="81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5323E9-A27C-46D3-A2AA-114F037D57BF}" type="pres">
      <dgm:prSet presAssocID="{477829D6-7813-4F17-BBA8-5EDD03476AE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ABE2F65-FA16-49CF-948B-6700EDB245A3}" type="pres">
      <dgm:prSet presAssocID="{477829D6-7813-4F17-BBA8-5EDD03476AE4}" presName="hierChild2" presStyleCnt="0"/>
      <dgm:spPr/>
    </dgm:pt>
    <dgm:pt modelId="{C1D99EC1-FFA7-4C94-A596-8831F0C478D0}" type="pres">
      <dgm:prSet presAssocID="{0E737B56-9C64-447D-89F3-38ED6E2EFD2E}" presName="Name35" presStyleLbl="parChTrans1D2" presStyleIdx="0" presStyleCnt="2"/>
      <dgm:spPr/>
      <dgm:t>
        <a:bodyPr/>
        <a:lstStyle/>
        <a:p>
          <a:endParaRPr lang="ru-RU"/>
        </a:p>
      </dgm:t>
    </dgm:pt>
    <dgm:pt modelId="{F14E8EDD-675E-4031-A518-705D3B18F6B6}" type="pres">
      <dgm:prSet presAssocID="{E2B09E6B-1F08-4CB0-B83E-C3A7CF9012F8}" presName="hierRoot2" presStyleCnt="0">
        <dgm:presLayoutVars>
          <dgm:hierBranch/>
        </dgm:presLayoutVars>
      </dgm:prSet>
      <dgm:spPr/>
    </dgm:pt>
    <dgm:pt modelId="{6E93E8F7-A00D-49D6-BB21-C8E17191838C}" type="pres">
      <dgm:prSet presAssocID="{E2B09E6B-1F08-4CB0-B83E-C3A7CF9012F8}" presName="rootComposite" presStyleCnt="0"/>
      <dgm:spPr/>
    </dgm:pt>
    <dgm:pt modelId="{D246C80E-7BD1-4163-9458-6AEBE3C672AE}" type="pres">
      <dgm:prSet presAssocID="{E2B09E6B-1F08-4CB0-B83E-C3A7CF9012F8}" presName="rootText" presStyleLbl="node2" presStyleIdx="0" presStyleCnt="2" custScaleX="172538" custScaleY="133047" custLinFactNeighborX="-4522" custLinFactNeighborY="2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80F69F-7897-43DE-9169-E5D79514BC4E}" type="pres">
      <dgm:prSet presAssocID="{E2B09E6B-1F08-4CB0-B83E-C3A7CF9012F8}" presName="rootConnector" presStyleLbl="node2" presStyleIdx="0" presStyleCnt="2"/>
      <dgm:spPr/>
      <dgm:t>
        <a:bodyPr/>
        <a:lstStyle/>
        <a:p>
          <a:endParaRPr lang="ru-RU"/>
        </a:p>
      </dgm:t>
    </dgm:pt>
    <dgm:pt modelId="{46317052-A7AD-40D4-999D-B3BFC35D166C}" type="pres">
      <dgm:prSet presAssocID="{E2B09E6B-1F08-4CB0-B83E-C3A7CF9012F8}" presName="hierChild4" presStyleCnt="0"/>
      <dgm:spPr/>
    </dgm:pt>
    <dgm:pt modelId="{BAD0F023-A9CD-4B30-BCAA-482E24377E2F}" type="pres">
      <dgm:prSet presAssocID="{E2B09E6B-1F08-4CB0-B83E-C3A7CF9012F8}" presName="hierChild5" presStyleCnt="0"/>
      <dgm:spPr/>
    </dgm:pt>
    <dgm:pt modelId="{52AA6E27-B239-4F4F-B25F-0FDA9CC80965}" type="pres">
      <dgm:prSet presAssocID="{C9298C50-998D-4CEE-9C1F-384CEDF223D4}" presName="Name35" presStyleLbl="parChTrans1D2" presStyleIdx="1" presStyleCnt="2"/>
      <dgm:spPr/>
      <dgm:t>
        <a:bodyPr/>
        <a:lstStyle/>
        <a:p>
          <a:endParaRPr lang="ru-RU"/>
        </a:p>
      </dgm:t>
    </dgm:pt>
    <dgm:pt modelId="{267556BC-4997-44D7-B2F5-D37DE0C34D0A}" type="pres">
      <dgm:prSet presAssocID="{0C7BABB8-7266-4A74-9CA8-8B3FC95DD976}" presName="hierRoot2" presStyleCnt="0">
        <dgm:presLayoutVars>
          <dgm:hierBranch/>
        </dgm:presLayoutVars>
      </dgm:prSet>
      <dgm:spPr/>
    </dgm:pt>
    <dgm:pt modelId="{59B11A7C-C1A4-4F54-B6E2-1F640198C540}" type="pres">
      <dgm:prSet presAssocID="{0C7BABB8-7266-4A74-9CA8-8B3FC95DD976}" presName="rootComposite" presStyleCnt="0"/>
      <dgm:spPr/>
    </dgm:pt>
    <dgm:pt modelId="{0CFF8F0B-C576-42D5-8E88-5ED39EA40670}" type="pres">
      <dgm:prSet presAssocID="{0C7BABB8-7266-4A74-9CA8-8B3FC95DD976}" presName="rootText" presStyleLbl="node2" presStyleIdx="1" presStyleCnt="2" custScaleX="129059" custScaleY="1378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F2B3B4-4481-458F-A5B3-0CF6864ADE6D}" type="pres">
      <dgm:prSet presAssocID="{0C7BABB8-7266-4A74-9CA8-8B3FC95DD976}" presName="rootConnector" presStyleLbl="node2" presStyleIdx="1" presStyleCnt="2"/>
      <dgm:spPr/>
      <dgm:t>
        <a:bodyPr/>
        <a:lstStyle/>
        <a:p>
          <a:endParaRPr lang="ru-RU"/>
        </a:p>
      </dgm:t>
    </dgm:pt>
    <dgm:pt modelId="{C807C2ED-0A06-4946-8347-ECA430908D50}" type="pres">
      <dgm:prSet presAssocID="{0C7BABB8-7266-4A74-9CA8-8B3FC95DD976}" presName="hierChild4" presStyleCnt="0"/>
      <dgm:spPr/>
    </dgm:pt>
    <dgm:pt modelId="{444C630D-2097-493A-B047-F9020EA5B74A}" type="pres">
      <dgm:prSet presAssocID="{0C7BABB8-7266-4A74-9CA8-8B3FC95DD976}" presName="hierChild5" presStyleCnt="0"/>
      <dgm:spPr/>
    </dgm:pt>
    <dgm:pt modelId="{E27AC065-484F-4D24-97CA-48BADF74337D}" type="pres">
      <dgm:prSet presAssocID="{477829D6-7813-4F17-BBA8-5EDD03476AE4}" presName="hierChild3" presStyleCnt="0"/>
      <dgm:spPr/>
    </dgm:pt>
  </dgm:ptLst>
  <dgm:cxnLst>
    <dgm:cxn modelId="{32BA631E-2AB7-4ED2-829F-2439580AB72D}" type="presOf" srcId="{477829D6-7813-4F17-BBA8-5EDD03476AE4}" destId="{3F5323E9-A27C-46D3-A2AA-114F037D57BF}" srcOrd="1" destOrd="0" presId="urn:microsoft.com/office/officeart/2005/8/layout/orgChart1"/>
    <dgm:cxn modelId="{CE11FDBE-7E59-4132-ACAA-F6F70CCFFF15}" type="presOf" srcId="{477829D6-7813-4F17-BBA8-5EDD03476AE4}" destId="{8B73F27E-7318-43A9-884A-6BE7FDD78FD8}" srcOrd="0" destOrd="0" presId="urn:microsoft.com/office/officeart/2005/8/layout/orgChart1"/>
    <dgm:cxn modelId="{3F28E8BD-3897-496B-8224-4578060DF3D2}" srcId="{477829D6-7813-4F17-BBA8-5EDD03476AE4}" destId="{E2B09E6B-1F08-4CB0-B83E-C3A7CF9012F8}" srcOrd="0" destOrd="0" parTransId="{0E737B56-9C64-447D-89F3-38ED6E2EFD2E}" sibTransId="{FA9528B4-1D10-4A9C-B413-EF36594D5D23}"/>
    <dgm:cxn modelId="{E5B76101-F9E3-4C40-816B-D23CB06142FE}" type="presOf" srcId="{0C7BABB8-7266-4A74-9CA8-8B3FC95DD976}" destId="{F5F2B3B4-4481-458F-A5B3-0CF6864ADE6D}" srcOrd="1" destOrd="0" presId="urn:microsoft.com/office/officeart/2005/8/layout/orgChart1"/>
    <dgm:cxn modelId="{8BD07937-BA31-490A-8BFC-7D67F738D5D4}" srcId="{477829D6-7813-4F17-BBA8-5EDD03476AE4}" destId="{0C7BABB8-7266-4A74-9CA8-8B3FC95DD976}" srcOrd="1" destOrd="0" parTransId="{C9298C50-998D-4CEE-9C1F-384CEDF223D4}" sibTransId="{717A7588-E1BD-4F51-ACAA-EBAAC1BCE749}"/>
    <dgm:cxn modelId="{CC4E5576-818D-439A-9435-103B65C5E895}" type="presOf" srcId="{0E737B56-9C64-447D-89F3-38ED6E2EFD2E}" destId="{C1D99EC1-FFA7-4C94-A596-8831F0C478D0}" srcOrd="0" destOrd="0" presId="urn:microsoft.com/office/officeart/2005/8/layout/orgChart1"/>
    <dgm:cxn modelId="{0D451C0B-8D85-4352-9623-A709A7B8AE75}" type="presOf" srcId="{0C7BABB8-7266-4A74-9CA8-8B3FC95DD976}" destId="{0CFF8F0B-C576-42D5-8E88-5ED39EA40670}" srcOrd="0" destOrd="0" presId="urn:microsoft.com/office/officeart/2005/8/layout/orgChart1"/>
    <dgm:cxn modelId="{0561B788-BFC0-41F8-8CCB-47041132A48B}" type="presOf" srcId="{CE7846EC-EA1B-424A-B450-0191FEBBE648}" destId="{BD6A0B7E-3140-4438-9253-BA1ABAA307B8}" srcOrd="0" destOrd="0" presId="urn:microsoft.com/office/officeart/2005/8/layout/orgChart1"/>
    <dgm:cxn modelId="{AA68DC76-0C39-4E8D-9B22-1AABD11C0161}" srcId="{CE7846EC-EA1B-424A-B450-0191FEBBE648}" destId="{477829D6-7813-4F17-BBA8-5EDD03476AE4}" srcOrd="0" destOrd="0" parTransId="{6FEA1DC8-4990-4D22-8439-CED05D72DABF}" sibTransId="{D8AF2BA7-F762-40B9-9A7B-B769CB47B224}"/>
    <dgm:cxn modelId="{D953AE7B-3E76-43B6-8C36-A208A8CA5CEB}" type="presOf" srcId="{E2B09E6B-1F08-4CB0-B83E-C3A7CF9012F8}" destId="{D246C80E-7BD1-4163-9458-6AEBE3C672AE}" srcOrd="0" destOrd="0" presId="urn:microsoft.com/office/officeart/2005/8/layout/orgChart1"/>
    <dgm:cxn modelId="{0CDCAFE8-C638-43DB-9BCA-E9C7D0D7B75F}" type="presOf" srcId="{C9298C50-998D-4CEE-9C1F-384CEDF223D4}" destId="{52AA6E27-B239-4F4F-B25F-0FDA9CC80965}" srcOrd="0" destOrd="0" presId="urn:microsoft.com/office/officeart/2005/8/layout/orgChart1"/>
    <dgm:cxn modelId="{5A04EFC5-D123-498F-84AB-E275B11110A0}" type="presOf" srcId="{E2B09E6B-1F08-4CB0-B83E-C3A7CF9012F8}" destId="{7E80F69F-7897-43DE-9169-E5D79514BC4E}" srcOrd="1" destOrd="0" presId="urn:microsoft.com/office/officeart/2005/8/layout/orgChart1"/>
    <dgm:cxn modelId="{28095666-C5EA-4596-8A35-7BE499B60528}" type="presParOf" srcId="{BD6A0B7E-3140-4438-9253-BA1ABAA307B8}" destId="{8684A23E-D70F-46E7-BD5E-E6A696A4046D}" srcOrd="0" destOrd="0" presId="urn:microsoft.com/office/officeart/2005/8/layout/orgChart1"/>
    <dgm:cxn modelId="{FF344A0D-F302-4716-825D-1B933493ABF2}" type="presParOf" srcId="{8684A23E-D70F-46E7-BD5E-E6A696A4046D}" destId="{2C51B581-37AE-4169-AD5C-A3B700060A17}" srcOrd="0" destOrd="0" presId="urn:microsoft.com/office/officeart/2005/8/layout/orgChart1"/>
    <dgm:cxn modelId="{63C08453-299A-4D07-975B-503A00073F55}" type="presParOf" srcId="{2C51B581-37AE-4169-AD5C-A3B700060A17}" destId="{8B73F27E-7318-43A9-884A-6BE7FDD78FD8}" srcOrd="0" destOrd="0" presId="urn:microsoft.com/office/officeart/2005/8/layout/orgChart1"/>
    <dgm:cxn modelId="{EF0ECCF7-FD51-4CE6-9953-FF2547E2247D}" type="presParOf" srcId="{2C51B581-37AE-4169-AD5C-A3B700060A17}" destId="{3F5323E9-A27C-46D3-A2AA-114F037D57BF}" srcOrd="1" destOrd="0" presId="urn:microsoft.com/office/officeart/2005/8/layout/orgChart1"/>
    <dgm:cxn modelId="{3C19E26E-2F6B-4494-A4FC-133435DCB162}" type="presParOf" srcId="{8684A23E-D70F-46E7-BD5E-E6A696A4046D}" destId="{3ABE2F65-FA16-49CF-948B-6700EDB245A3}" srcOrd="1" destOrd="0" presId="urn:microsoft.com/office/officeart/2005/8/layout/orgChart1"/>
    <dgm:cxn modelId="{7DAB3FC2-A312-40B5-9187-D3ACFB0025AE}" type="presParOf" srcId="{3ABE2F65-FA16-49CF-948B-6700EDB245A3}" destId="{C1D99EC1-FFA7-4C94-A596-8831F0C478D0}" srcOrd="0" destOrd="0" presId="urn:microsoft.com/office/officeart/2005/8/layout/orgChart1"/>
    <dgm:cxn modelId="{14077A1C-F657-4934-95F9-F9E7BF52A82A}" type="presParOf" srcId="{3ABE2F65-FA16-49CF-948B-6700EDB245A3}" destId="{F14E8EDD-675E-4031-A518-705D3B18F6B6}" srcOrd="1" destOrd="0" presId="urn:microsoft.com/office/officeart/2005/8/layout/orgChart1"/>
    <dgm:cxn modelId="{BAF8D156-B08B-4326-9AFE-061E0ACDA5EE}" type="presParOf" srcId="{F14E8EDD-675E-4031-A518-705D3B18F6B6}" destId="{6E93E8F7-A00D-49D6-BB21-C8E17191838C}" srcOrd="0" destOrd="0" presId="urn:microsoft.com/office/officeart/2005/8/layout/orgChart1"/>
    <dgm:cxn modelId="{E918F60E-20D8-4482-9D10-B49C80DCC3B1}" type="presParOf" srcId="{6E93E8F7-A00D-49D6-BB21-C8E17191838C}" destId="{D246C80E-7BD1-4163-9458-6AEBE3C672AE}" srcOrd="0" destOrd="0" presId="urn:microsoft.com/office/officeart/2005/8/layout/orgChart1"/>
    <dgm:cxn modelId="{346A0E3B-8E23-44F7-8951-3FE6E5D8F433}" type="presParOf" srcId="{6E93E8F7-A00D-49D6-BB21-C8E17191838C}" destId="{7E80F69F-7897-43DE-9169-E5D79514BC4E}" srcOrd="1" destOrd="0" presId="urn:microsoft.com/office/officeart/2005/8/layout/orgChart1"/>
    <dgm:cxn modelId="{A3C8F6BE-9804-47C7-8DFA-A20BBFA6B9D0}" type="presParOf" srcId="{F14E8EDD-675E-4031-A518-705D3B18F6B6}" destId="{46317052-A7AD-40D4-999D-B3BFC35D166C}" srcOrd="1" destOrd="0" presId="urn:microsoft.com/office/officeart/2005/8/layout/orgChart1"/>
    <dgm:cxn modelId="{9FDB2828-A4CD-4336-93F1-BD1E3AF295E3}" type="presParOf" srcId="{F14E8EDD-675E-4031-A518-705D3B18F6B6}" destId="{BAD0F023-A9CD-4B30-BCAA-482E24377E2F}" srcOrd="2" destOrd="0" presId="urn:microsoft.com/office/officeart/2005/8/layout/orgChart1"/>
    <dgm:cxn modelId="{E089DC09-FD5E-49F3-864F-DF3765DB666E}" type="presParOf" srcId="{3ABE2F65-FA16-49CF-948B-6700EDB245A3}" destId="{52AA6E27-B239-4F4F-B25F-0FDA9CC80965}" srcOrd="2" destOrd="0" presId="urn:microsoft.com/office/officeart/2005/8/layout/orgChart1"/>
    <dgm:cxn modelId="{87A59970-F324-4871-99C1-BAF1A8637D9A}" type="presParOf" srcId="{3ABE2F65-FA16-49CF-948B-6700EDB245A3}" destId="{267556BC-4997-44D7-B2F5-D37DE0C34D0A}" srcOrd="3" destOrd="0" presId="urn:microsoft.com/office/officeart/2005/8/layout/orgChart1"/>
    <dgm:cxn modelId="{E4F6DAF6-BA33-48FB-8C9E-34235D609D2B}" type="presParOf" srcId="{267556BC-4997-44D7-B2F5-D37DE0C34D0A}" destId="{59B11A7C-C1A4-4F54-B6E2-1F640198C540}" srcOrd="0" destOrd="0" presId="urn:microsoft.com/office/officeart/2005/8/layout/orgChart1"/>
    <dgm:cxn modelId="{63705261-DF8D-4E7D-8E37-9A0F8034A834}" type="presParOf" srcId="{59B11A7C-C1A4-4F54-B6E2-1F640198C540}" destId="{0CFF8F0B-C576-42D5-8E88-5ED39EA40670}" srcOrd="0" destOrd="0" presId="urn:microsoft.com/office/officeart/2005/8/layout/orgChart1"/>
    <dgm:cxn modelId="{E83656C2-FA30-4E2B-9A55-4C2202F3C014}" type="presParOf" srcId="{59B11A7C-C1A4-4F54-B6E2-1F640198C540}" destId="{F5F2B3B4-4481-458F-A5B3-0CF6864ADE6D}" srcOrd="1" destOrd="0" presId="urn:microsoft.com/office/officeart/2005/8/layout/orgChart1"/>
    <dgm:cxn modelId="{A50479CD-C1CB-428C-9A86-5A8346015D8F}" type="presParOf" srcId="{267556BC-4997-44D7-B2F5-D37DE0C34D0A}" destId="{C807C2ED-0A06-4946-8347-ECA430908D50}" srcOrd="1" destOrd="0" presId="urn:microsoft.com/office/officeart/2005/8/layout/orgChart1"/>
    <dgm:cxn modelId="{89D60B8A-C98E-47FE-A1CA-DC116D330E1A}" type="presParOf" srcId="{267556BC-4997-44D7-B2F5-D37DE0C34D0A}" destId="{444C630D-2097-493A-B047-F9020EA5B74A}" srcOrd="2" destOrd="0" presId="urn:microsoft.com/office/officeart/2005/8/layout/orgChart1"/>
    <dgm:cxn modelId="{DAB0106C-0257-4FFA-A865-815D04C4FFA5}" type="presParOf" srcId="{8684A23E-D70F-46E7-BD5E-E6A696A4046D}" destId="{E27AC065-484F-4D24-97CA-48BADF74337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AA6E27-B239-4F4F-B25F-0FDA9CC80965}">
      <dsp:nvSpPr>
        <dsp:cNvPr id="0" name=""/>
        <dsp:cNvSpPr/>
      </dsp:nvSpPr>
      <dsp:spPr>
        <a:xfrm>
          <a:off x="3906361" y="1541231"/>
          <a:ext cx="2018841" cy="388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81"/>
              </a:lnTo>
              <a:lnTo>
                <a:pt x="2018841" y="147781"/>
              </a:lnTo>
              <a:lnTo>
                <a:pt x="2018841" y="3887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99EC1-FFA7-4C94-A596-8831F0C478D0}">
      <dsp:nvSpPr>
        <dsp:cNvPr id="0" name=""/>
        <dsp:cNvSpPr/>
      </dsp:nvSpPr>
      <dsp:spPr>
        <a:xfrm>
          <a:off x="1979804" y="1541231"/>
          <a:ext cx="1926556" cy="415242"/>
        </a:xfrm>
        <a:custGeom>
          <a:avLst/>
          <a:gdLst/>
          <a:ahLst/>
          <a:cxnLst/>
          <a:rect l="0" t="0" r="0" b="0"/>
          <a:pathLst>
            <a:path>
              <a:moveTo>
                <a:pt x="1926556" y="0"/>
              </a:moveTo>
              <a:lnTo>
                <a:pt x="1926556" y="174276"/>
              </a:lnTo>
              <a:lnTo>
                <a:pt x="0" y="174276"/>
              </a:lnTo>
              <a:lnTo>
                <a:pt x="0" y="4152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3F27E-7318-43A9-884A-6BE7FDD78FD8}">
      <dsp:nvSpPr>
        <dsp:cNvPr id="0" name=""/>
        <dsp:cNvSpPr/>
      </dsp:nvSpPr>
      <dsp:spPr>
        <a:xfrm>
          <a:off x="986442" y="680338"/>
          <a:ext cx="5839837" cy="8608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Тарификация  мелкого пакета</a:t>
          </a:r>
        </a:p>
      </dsp:txBody>
      <dsp:txXfrm>
        <a:off x="986442" y="680338"/>
        <a:ext cx="5839837" cy="860893"/>
      </dsp:txXfrm>
    </dsp:sp>
    <dsp:sp modelId="{D246C80E-7BD1-4163-9458-6AEBE3C672AE}">
      <dsp:nvSpPr>
        <dsp:cNvPr id="0" name=""/>
        <dsp:cNvSpPr/>
      </dsp:nvSpPr>
      <dsp:spPr>
        <a:xfrm>
          <a:off x="0" y="1956474"/>
          <a:ext cx="3959609" cy="1526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Весовой сбор по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таблице тарифов</a:t>
          </a:r>
        </a:p>
      </dsp:txBody>
      <dsp:txXfrm>
        <a:off x="0" y="1956474"/>
        <a:ext cx="3959609" cy="1526661"/>
      </dsp:txXfrm>
    </dsp:sp>
    <dsp:sp modelId="{0CFF8F0B-C576-42D5-8E88-5ED39EA40670}">
      <dsp:nvSpPr>
        <dsp:cNvPr id="0" name=""/>
        <dsp:cNvSpPr/>
      </dsp:nvSpPr>
      <dsp:spPr>
        <a:xfrm>
          <a:off x="4444301" y="1929979"/>
          <a:ext cx="2961801" cy="1582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Сбор за заказ</a:t>
          </a:r>
        </a:p>
      </dsp:txBody>
      <dsp:txXfrm>
        <a:off x="4444301" y="1929979"/>
        <a:ext cx="2961801" cy="1582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FE83E-A40B-458E-81E7-EDE5B338D57A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5AFAC-B318-4C01-BDA5-4C7924CE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A555F-5189-4538-9F5B-D8D6D21AD45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3CBDD-2C27-481C-B0B4-57DDBA63A2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103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7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80920" cy="347240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cs typeface="Aharoni" pitchFamily="2" charset="-79"/>
              </a:rPr>
              <a:t>ПРЕЗЕНТАЦИЯ К ОТКРЫТОМУ УРОКУ</a:t>
            </a:r>
          </a:p>
          <a:p>
            <a:r>
              <a:rPr lang="ru-RU" sz="2400" b="1" dirty="0" smtClean="0">
                <a:cs typeface="Aharoni" pitchFamily="2" charset="-79"/>
              </a:rPr>
              <a:t>по МДК 01.01 «Теоретические основы и методика организации производственной деятельности по оказанию услуг почтовой связи» </a:t>
            </a:r>
          </a:p>
          <a:p>
            <a:r>
              <a:rPr lang="ru-RU" sz="2400" b="1" dirty="0" smtClean="0">
                <a:cs typeface="Aharoni" pitchFamily="2" charset="-79"/>
              </a:rPr>
              <a:t>по специальности «Почтовая связь»</a:t>
            </a:r>
          </a:p>
          <a:p>
            <a:r>
              <a:rPr lang="ru-RU" sz="2400" b="1" dirty="0" smtClean="0">
                <a:cs typeface="Aharoni" pitchFamily="2" charset="-79"/>
              </a:rPr>
              <a:t>Выполнила преподаватель Горбачева </a:t>
            </a:r>
            <a:r>
              <a:rPr lang="ru-RU" sz="2400" b="1" dirty="0">
                <a:cs typeface="Aharoni" pitchFamily="2" charset="-79"/>
              </a:rPr>
              <a:t>Е.В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449897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Картинка2" descr="Почта России. Новости"/>
          <p:cNvPicPr>
            <a:picLocks noRo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67536" y="4725144"/>
            <a:ext cx="417646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691680" y="4149080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©</a:t>
            </a:r>
            <a:r>
              <a:rPr lang="en-US" sz="2400" dirty="0" smtClean="0"/>
              <a:t> </a:t>
            </a:r>
            <a:r>
              <a:rPr lang="ru-RU" sz="2400" dirty="0" smtClean="0"/>
              <a:t>Горбачева, 2018</a:t>
            </a:r>
          </a:p>
        </p:txBody>
      </p:sp>
    </p:spTree>
    <p:extLst>
      <p:ext uri="{BB962C8B-B14F-4D97-AF65-F5344CB8AC3E}">
        <p14:creationId xmlns="" xmlns:p14="http://schemas.microsoft.com/office/powerpoint/2010/main" val="128106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9" y="1772816"/>
            <a:ext cx="6768751" cy="4353347"/>
          </a:xfrm>
        </p:spPr>
        <p:txBody>
          <a:bodyPr/>
          <a:lstStyle/>
          <a:p>
            <a:pPr>
              <a:lnSpc>
                <a:spcPct val="90000"/>
              </a:lnSpc>
              <a:buClrTx/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мелком пакете  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Petit </a:t>
            </a:r>
            <a:r>
              <a:rPr lang="en-US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paquet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8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Tx/>
              <a:buNone/>
            </a:pPr>
            <a:endParaRPr lang="ru-RU" sz="28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Tx/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заказной - </a:t>
            </a:r>
            <a:r>
              <a:rPr lang="ru-RU" sz="28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Recommande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lnSpc>
                <a:spcPct val="90000"/>
              </a:lnSpc>
              <a:buClrTx/>
              <a:buNone/>
            </a:pPr>
            <a:endParaRPr lang="ru-RU" sz="28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Tx/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8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авиаотправлениях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</a:t>
            </a:r>
            <a:r>
              <a:rPr lang="ru-RU" sz="28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</a:t>
            </a:r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avion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ClrTx/>
              <a:buNone/>
            </a:pPr>
            <a:endParaRPr lang="ru-RU" sz="2000" b="1" i="1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90000"/>
              </a:lnSpc>
              <a:buClrTx/>
              <a:buNone/>
            </a:pPr>
            <a:r>
              <a:rPr lang="en-US" sz="2800" b="1" i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Arial" charset="0"/>
              </a:rPr>
              <a:t>вес – «</a:t>
            </a:r>
            <a:r>
              <a:rPr lang="en-US" sz="2800" b="1" i="1" dirty="0" err="1" smtClean="0">
                <a:solidFill>
                  <a:schemeClr val="tx1"/>
                </a:solidFill>
                <a:latin typeface="Arial" charset="0"/>
              </a:rPr>
              <a:t>Poids</a:t>
            </a:r>
            <a:r>
              <a:rPr lang="ru-RU" sz="2800" b="1" i="1" dirty="0" smtClean="0">
                <a:solidFill>
                  <a:schemeClr val="tx1"/>
                </a:solidFill>
                <a:latin typeface="Arial" charset="0"/>
              </a:rPr>
              <a:t>»,</a:t>
            </a:r>
          </a:p>
          <a:p>
            <a:pPr>
              <a:lnSpc>
                <a:spcPct val="90000"/>
              </a:lnSpc>
              <a:buClrTx/>
              <a:buNone/>
            </a:pPr>
            <a:endParaRPr lang="ru-RU" sz="2800" b="1" i="1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90000"/>
              </a:lnSpc>
              <a:buClrTx/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Arial" charset="0"/>
              </a:rPr>
              <a:t>тариф оплачен</a:t>
            </a:r>
            <a:r>
              <a:rPr lang="en-US" sz="2800" b="1" i="1" dirty="0" smtClean="0">
                <a:solidFill>
                  <a:schemeClr val="tx1"/>
                </a:solidFill>
                <a:latin typeface="Arial" charset="0"/>
              </a:rPr>
              <a:t> - </a:t>
            </a:r>
            <a:r>
              <a:rPr lang="ru-RU" sz="2800" b="1" i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800" b="1" i="1" dirty="0" smtClean="0">
                <a:solidFill>
                  <a:schemeClr val="tx1"/>
                </a:solidFill>
                <a:latin typeface="Arial" charset="0"/>
              </a:rPr>
              <a:t>T.P.</a:t>
            </a:r>
            <a:endParaRPr lang="ru-RU" sz="2800" b="1" i="1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90000"/>
              </a:lnSpc>
              <a:buClrTx/>
              <a:buNone/>
            </a:pPr>
            <a:endParaRPr lang="ru-RU" sz="2000" i="1" dirty="0" smtClean="0">
              <a:latin typeface="Arial" charset="0"/>
            </a:endParaRPr>
          </a:p>
          <a:p>
            <a:pPr>
              <a:lnSpc>
                <a:spcPct val="90000"/>
              </a:lnSpc>
              <a:buClrTx/>
              <a:buFontTx/>
              <a:buNone/>
            </a:pP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RomanC" charset="0"/>
              </a:rPr>
              <a:t>Дополнительные отметки на адресном ярлыке международного мелкого пакета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4221088"/>
            <a:ext cx="3347864" cy="2448272"/>
          </a:xfrm>
          <a:prstGeom prst="rect">
            <a:avLst/>
          </a:prstGeom>
        </p:spPr>
      </p:pic>
      <p:pic>
        <p:nvPicPr>
          <p:cNvPr id="4" name="Picture 2" descr="D:\картинки про почту\картинки про почту\60661b8s-9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2276872"/>
            <a:ext cx="2411760" cy="170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908720"/>
          <a:ext cx="7408862" cy="4099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820471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Заказной мелкий пакет  массой  0,650 грамм,  вложение  платье - подарок, стоимостью 1000 рублей. Товар из Китая.</a:t>
            </a:r>
          </a:p>
          <a:p>
            <a:pPr marL="0" indent="0">
              <a:buNone/>
            </a:pPr>
            <a:endPara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Заполните таможенную декларацию </a:t>
            </a: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CN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22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Укажите дополнительные отметки на мелком пакете.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3.Определите плату и запишите в нужной графе. </a:t>
            </a:r>
          </a:p>
          <a:p>
            <a:pPr marL="0" indent="0">
              <a:buNone/>
            </a:pPr>
            <a:endParaRPr lang="ru-RU" sz="3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</a:b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Задание для самостоятельной работы:</a:t>
            </a:r>
            <a:r>
              <a:rPr lang="ru-RU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</a:br>
            <a:endParaRPr lang="ru-RU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20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9" y="1556792"/>
            <a:ext cx="8572560" cy="4569371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</a:t>
            </a:r>
            <a:r>
              <a:rPr lang="ru-RU" sz="4000" b="1" dirty="0" smtClean="0">
                <a:solidFill>
                  <a:schemeClr val="tx1"/>
                </a:solidFill>
              </a:rPr>
              <a:t>На сайте «Почта России» в закладке «Мелкий пакет» рассчитайте плату за мелкий пакет в Австрию весом 1,560 грамм,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   в рабочей тетради повторить оформление мелкого пакета.</a:t>
            </a:r>
          </a:p>
          <a:p>
            <a:pPr>
              <a:buNone/>
            </a:pPr>
            <a:endParaRPr lang="ru-RU" sz="4000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ДОМАШНЕЕ ЗАДАНИЕ</a:t>
            </a:r>
            <a:endParaRPr lang="ru-RU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0"/>
            <a:ext cx="2880320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3" cy="51125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sz="3200" b="1" dirty="0" smtClean="0">
                <a:solidFill>
                  <a:schemeClr val="tx1"/>
                </a:solidFill>
              </a:rPr>
              <a:t>1 строка – тема или предмет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2 строка – описание предмета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3 строка – описание действия предмета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4 строка – фраза, выражающая отношение к предмету;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5 строка – синоним, обобщающий смысл темы или предмета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ПОДВЕДЕНИЕ ИТОГОВ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«СИНКВЕЙН»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1043608" y="714356"/>
            <a:ext cx="7848872" cy="134649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6000" b="1" dirty="0" smtClean="0"/>
          </a:p>
          <a:p>
            <a:pPr algn="ctr">
              <a:buNone/>
            </a:pPr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76655" y="4077072"/>
            <a:ext cx="3822192" cy="20494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лена\Desktop\IMG_20180914_1044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1916832"/>
            <a:ext cx="4214842" cy="4583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692696"/>
            <a:ext cx="8640959" cy="5433467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Международные почтовые отправления</a:t>
            </a:r>
            <a:endParaRPr lang="ru-RU" sz="4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Мелкий пакет</a:t>
            </a:r>
            <a:endParaRPr lang="ru-RU" sz="4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Заказной</a:t>
            </a:r>
          </a:p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Оформление</a:t>
            </a:r>
          </a:p>
          <a:p>
            <a:pPr algn="ctr"/>
            <a:endParaRPr lang="ru-RU" sz="4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4800" b="1" i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4800" b="1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571185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ДАТА : </a:t>
            </a:r>
            <a:r>
              <a:rPr lang="ru-RU" b="1" dirty="0" smtClean="0">
                <a:cs typeface="Aharoni" pitchFamily="2" charset="-79"/>
              </a:rPr>
              <a:t>20.12.2018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 УРОКА:</a:t>
            </a:r>
            <a:br>
              <a:rPr lang="ru-RU" b="1" dirty="0" smtClean="0"/>
            </a:br>
            <a:r>
              <a:rPr lang="ru-RU" b="1" dirty="0" smtClean="0"/>
              <a:t>«Оформление заказного мелкого пакета»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ru-RU" sz="4000" dirty="0" smtClean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91680" y="2348880"/>
            <a:ext cx="5616624" cy="364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928670"/>
            <a:ext cx="8208912" cy="5269501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latin typeface="Arial Narrow" charset="0"/>
            </a:endParaRPr>
          </a:p>
          <a:p>
            <a:r>
              <a:rPr lang="ru-RU" sz="3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международное простое, заказное почтовое отправление с образцами товаров небольшого размера;</a:t>
            </a:r>
          </a:p>
          <a:p>
            <a:endParaRPr lang="ru-RU" sz="3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Предельный вес - 2 кг;</a:t>
            </a:r>
          </a:p>
          <a:p>
            <a:endParaRPr lang="ru-RU" sz="3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Максимальный размер пакета  -сумма длины, ширины, высоты 90 см. Наибольшее измерение одной стороны 60 см</a:t>
            </a:r>
          </a:p>
          <a:p>
            <a:endParaRPr lang="ru-RU" sz="2600" b="1" i="1" dirty="0" smtClean="0">
              <a:solidFill>
                <a:schemeClr val="tx1"/>
              </a:solidFill>
              <a:latin typeface="RomanC" charset="0"/>
            </a:endParaRPr>
          </a:p>
          <a:p>
            <a:r>
              <a:rPr lang="ru-RU" sz="31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Упаковка:</a:t>
            </a:r>
            <a:r>
              <a:rPr lang="ru-RU" b="1" dirty="0" smtClean="0">
                <a:solidFill>
                  <a:schemeClr val="tx1"/>
                </a:solidFill>
                <a:latin typeface="RomanC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RomanC" charset="0"/>
              </a:rPr>
              <a:t>   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i="1" dirty="0" smtClean="0"/>
              <a:t>Мелкий пакет </a:t>
            </a:r>
            <a:endParaRPr lang="ru-RU" b="1" i="1" dirty="0"/>
          </a:p>
        </p:txBody>
      </p:sp>
      <p:pic>
        <p:nvPicPr>
          <p:cNvPr id="12" name="Picture 2" descr="D:\картинки про почту\картинки про почту\60661b8s-9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23449">
            <a:off x="7020272" y="4437112"/>
            <a:ext cx="2123728" cy="1944216"/>
          </a:xfrm>
          <a:prstGeom prst="rect">
            <a:avLst/>
          </a:prstGeom>
          <a:noFill/>
        </p:spPr>
      </p:pic>
      <p:pic>
        <p:nvPicPr>
          <p:cNvPr id="1026" name="Picture 2" descr="D:\картинки про почту\картинки про почту\i (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91409">
            <a:off x="5149260" y="4658442"/>
            <a:ext cx="1905000" cy="1860798"/>
          </a:xfrm>
          <a:prstGeom prst="rect">
            <a:avLst/>
          </a:prstGeom>
          <a:noFill/>
        </p:spPr>
      </p:pic>
      <p:pic>
        <p:nvPicPr>
          <p:cNvPr id="1027" name="Picture 3" descr="D:\картинки про почту\картинки про почту\i (1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89496">
            <a:off x="2341104" y="4866278"/>
            <a:ext cx="2664296" cy="1932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Елена\Downloads\руководство по МПО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6256" y="404664"/>
            <a:ext cx="2123728" cy="2952328"/>
          </a:xfrm>
          <a:prstGeom prst="rect">
            <a:avLst/>
          </a:prstGeom>
          <a:noFill/>
        </p:spPr>
      </p:pic>
      <p:pic>
        <p:nvPicPr>
          <p:cNvPr id="8" name="Picture 3" descr="G:\диплом\f5f3bdc70d3b81da6934b3c7ffbf0d0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725144"/>
            <a:ext cx="3384376" cy="177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6840760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Вложения, не разрешённые к пересылке в </a:t>
            </a:r>
            <a:br>
              <a:rPr lang="ru-RU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международных почтовых отправлений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4" descr="gjxnf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4653136"/>
            <a:ext cx="2232248" cy="168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gjxn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3717032"/>
            <a:ext cx="216023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hggfhgfh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944" y="1556792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D:\картинки про почту\картинки про почту\запрещенное вложение в мпо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1484784"/>
            <a:ext cx="3427009" cy="3109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Оформление адресного ярлыка 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052736"/>
            <a:ext cx="8964488" cy="5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dirty="0" smtClean="0"/>
              <a:t>Таможенная декларация </a:t>
            </a:r>
            <a:r>
              <a:rPr lang="en-US" dirty="0" smtClean="0"/>
              <a:t>CN 22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3" descr="C:\Users\Елена\Downloads\1312271935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000108"/>
            <a:ext cx="7858180" cy="558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Таможенная декларация </a:t>
            </a:r>
            <a:r>
              <a:rPr lang="en-US" dirty="0" smtClean="0"/>
              <a:t>CN 23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G:\международные картинки\IMG_09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908720"/>
            <a:ext cx="8286808" cy="5592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Оформление адресного ярлыка и таможенной декларации </a:t>
            </a:r>
            <a:r>
              <a:rPr lang="en-US" dirty="0" smtClean="0"/>
              <a:t>CN22</a:t>
            </a:r>
            <a:endParaRPr lang="ru-RU" dirty="0"/>
          </a:p>
        </p:txBody>
      </p:sp>
      <p:pic>
        <p:nvPicPr>
          <p:cNvPr id="1026" name="Picture 2" descr="C:\Users\елена\Desktop\IMG_20181220_085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340768"/>
            <a:ext cx="7080913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 </vt:lpstr>
      <vt:lpstr>Слайд 2</vt:lpstr>
      <vt:lpstr> ДАТА : 20.12.2018 ТЕМА УРОКА: «Оформление заказного мелкого пакета» </vt:lpstr>
      <vt:lpstr>Мелкий пакет </vt:lpstr>
      <vt:lpstr> Вложения, не разрешённые к пересылке в      международных почтовых отправлений </vt:lpstr>
      <vt:lpstr>Оформление адресного ярлыка  </vt:lpstr>
      <vt:lpstr>Таможенная декларация CN 22 </vt:lpstr>
      <vt:lpstr>Таможенная декларация CN 23 </vt:lpstr>
      <vt:lpstr>Оформление адресного ярлыка и таможенной декларации CN22</vt:lpstr>
      <vt:lpstr>Дополнительные отметки на адресном ярлыке международного мелкого пакета</vt:lpstr>
      <vt:lpstr>Слайд 11</vt:lpstr>
      <vt:lpstr> Задание для самостоятельной работы: </vt:lpstr>
      <vt:lpstr>ДОМАШНЕЕ ЗАДАНИЕ</vt:lpstr>
      <vt:lpstr>ПОДВЕДЕНИЕ ИТОГОВ «СИНКВЕЙН»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197</cp:revision>
  <dcterms:modified xsi:type="dcterms:W3CDTF">2019-01-05T20:56:32Z</dcterms:modified>
</cp:coreProperties>
</file>