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1" r:id="rId5"/>
    <p:sldId id="264" r:id="rId6"/>
    <p:sldId id="265" r:id="rId7"/>
    <p:sldId id="266" r:id="rId8"/>
    <p:sldId id="268" r:id="rId9"/>
    <p:sldId id="269" r:id="rId10"/>
    <p:sldId id="27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996952"/>
            <a:ext cx="7772400" cy="3672408"/>
          </a:xfrm>
        </p:spPr>
        <p:txBody>
          <a:bodyPr>
            <a:normAutofit fontScale="90000"/>
          </a:bodyPr>
          <a:lstStyle/>
          <a:p>
            <a:pPr lvl="0" algn="ctr">
              <a:spcBef>
                <a:spcPts val="0"/>
              </a:spcBef>
            </a:pPr>
            <a:r>
              <a:rPr lang="en-US" sz="2700" dirty="0" smtClean="0">
                <a:ln w="11430"/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en-US" sz="2700" dirty="0" smtClean="0">
                <a:ln w="11430"/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en-US" sz="2700" dirty="0">
                <a:ln w="11430"/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en-US" sz="2700" dirty="0">
                <a:ln w="11430"/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en-US" sz="2700" dirty="0" smtClean="0">
                <a:ln w="11430"/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en-US" sz="2700" dirty="0" smtClean="0">
                <a:ln w="11430"/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en-US" sz="2700" dirty="0" smtClean="0">
                <a:ln w="11430"/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en-US" sz="2700" dirty="0" smtClean="0">
                <a:ln w="11430"/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700" dirty="0" smtClean="0">
                <a:ln w="11430"/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700" dirty="0" smtClean="0">
                <a:ln w="11430"/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700" dirty="0">
                <a:ln w="11430"/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700" dirty="0">
                <a:ln w="11430"/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700" dirty="0" smtClean="0">
                <a:ln w="11430"/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700" dirty="0" smtClean="0">
                <a:ln w="11430"/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700" dirty="0" smtClean="0">
                <a:ln w="11430"/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700" dirty="0" smtClean="0">
                <a:ln w="11430"/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700" dirty="0" smtClean="0">
                <a:ln w="11430"/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700" dirty="0" smtClean="0">
                <a:ln w="11430"/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700" dirty="0" smtClean="0">
                <a:ln w="11430"/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700" dirty="0" smtClean="0">
                <a:ln w="11430"/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200" b="1" dirty="0" smtClean="0">
                <a:ln w="11430"/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Муниципальное </a:t>
            </a:r>
            <a:r>
              <a:rPr lang="ru-RU" sz="2200" b="1" dirty="0">
                <a:ln w="11430"/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бюджетное </a:t>
            </a:r>
            <a:r>
              <a:rPr lang="ru-RU" sz="2200" b="1" dirty="0" smtClean="0">
                <a:ln w="11430"/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дошкольное  </a:t>
            </a:r>
            <a:r>
              <a:rPr lang="ru-RU" sz="2200" b="1" dirty="0">
                <a:ln w="11430"/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200" b="1" dirty="0">
                <a:ln w="11430"/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200" b="1" dirty="0">
                <a:ln w="11430"/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образовательное учреждение  </a:t>
            </a:r>
            <a:br>
              <a:rPr lang="ru-RU" sz="2200" b="1" dirty="0">
                <a:ln w="11430"/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200" b="1" dirty="0">
                <a:ln w="11430"/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Детский сад № 16 «Мозаика</a:t>
            </a:r>
            <a:r>
              <a:rPr lang="ru-RU" sz="2200" b="1" dirty="0" smtClean="0">
                <a:ln w="11430"/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»</a:t>
            </a:r>
            <a:r>
              <a:rPr lang="en-US" sz="2400" dirty="0" smtClean="0">
                <a:ln w="11430"/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en-US" sz="2400" dirty="0" smtClean="0">
                <a:ln w="11430"/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3600" b="1" dirty="0" smtClean="0">
                <a:ln w="11430"/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3600" b="1" dirty="0" smtClean="0">
                <a:ln w="11430"/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dirty="0" smtClean="0">
                <a:ln w="11430"/>
                <a:solidFill>
                  <a:srgbClr val="7030A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dirty="0" smtClean="0">
                <a:ln w="11430"/>
                <a:solidFill>
                  <a:srgbClr val="7030A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b="1" dirty="0" smtClean="0">
                <a:ln w="11430"/>
                <a:solidFill>
                  <a:srgbClr val="7030A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b="1" dirty="0" smtClean="0">
                <a:ln w="11430"/>
                <a:solidFill>
                  <a:srgbClr val="7030A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b="1" dirty="0" smtClean="0">
                <a:ln w="11430"/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День толерантности </a:t>
            </a:r>
            <a:br>
              <a:rPr lang="ru-RU" b="1" dirty="0" smtClean="0">
                <a:ln w="11430"/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b="1" dirty="0" smtClean="0">
                <a:ln w="11430"/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«Мы разные, но мы вместе!».</a:t>
            </a:r>
            <a:r>
              <a:rPr lang="en-US" sz="2400" dirty="0" smtClean="0">
                <a:ln w="11430"/>
                <a:solidFill>
                  <a:srgbClr val="7030A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en-US" sz="2400" dirty="0" smtClean="0">
                <a:ln w="11430"/>
                <a:solidFill>
                  <a:srgbClr val="7030A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en-US" sz="2400" dirty="0" smtClean="0">
                <a:ln w="11430"/>
                <a:solidFill>
                  <a:srgbClr val="7030A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en-US" sz="2400" dirty="0" smtClean="0">
                <a:ln w="11430"/>
                <a:solidFill>
                  <a:srgbClr val="7030A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en-US" sz="2400" dirty="0" smtClean="0">
                <a:ln w="11430"/>
                <a:solidFill>
                  <a:srgbClr val="7030A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                                                                        </a:t>
            </a:r>
            <a:br>
              <a:rPr lang="en-US" sz="2400" dirty="0" smtClean="0">
                <a:ln w="11430"/>
                <a:solidFill>
                  <a:srgbClr val="7030A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en-US" sz="2400" dirty="0">
                <a:ln w="11430"/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en-US" sz="2400" dirty="0" smtClean="0">
                <a:ln w="11430"/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                                                                       </a:t>
            </a:r>
            <a:r>
              <a:rPr lang="ru-RU" sz="2400" b="1" dirty="0" smtClean="0">
                <a:ln w="11430"/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Учитель </a:t>
            </a:r>
            <a:r>
              <a:rPr lang="ru-RU" sz="2400" b="1" dirty="0">
                <a:ln w="11430"/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– логопед:</a:t>
            </a:r>
            <a:br>
              <a:rPr lang="ru-RU" sz="2400" b="1" dirty="0">
                <a:ln w="11430"/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en-US" sz="2400" b="1" dirty="0" smtClean="0">
                <a:ln w="11430"/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                                                                    </a:t>
            </a:r>
            <a:r>
              <a:rPr lang="ru-RU" sz="2400" b="1" dirty="0" smtClean="0">
                <a:ln w="11430"/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Журавлёва </a:t>
            </a:r>
            <a:r>
              <a:rPr lang="ru-RU" sz="2400" b="1" dirty="0">
                <a:ln w="11430"/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Людмила</a:t>
            </a:r>
            <a:br>
              <a:rPr lang="ru-RU" sz="2400" b="1" dirty="0">
                <a:ln w="11430"/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en-US" sz="2400" b="1" dirty="0" smtClean="0">
                <a:ln w="11430"/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                                                                                   </a:t>
            </a:r>
            <a:r>
              <a:rPr lang="ru-RU" sz="2400" b="1" dirty="0" smtClean="0">
                <a:ln w="11430"/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Михайловна</a:t>
            </a:r>
            <a:r>
              <a:rPr lang="ru-RU" sz="2400" b="1" dirty="0">
                <a:ln w="11430"/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.</a:t>
            </a:r>
            <a:br>
              <a:rPr lang="ru-RU" sz="2400" b="1" dirty="0">
                <a:ln w="11430"/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en-US" sz="2400" dirty="0">
                <a:ln w="11430"/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en-US" sz="2400" dirty="0">
                <a:ln w="11430"/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en-US" sz="2400" dirty="0" smtClean="0">
                <a:ln w="11430"/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en-US" sz="2400" dirty="0" smtClean="0">
                <a:ln w="11430"/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400" dirty="0">
                <a:ln w="11430"/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400" dirty="0">
                <a:ln w="11430"/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25296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30626"/>
          </a:xfrm>
        </p:spPr>
        <p:txBody>
          <a:bodyPr>
            <a:normAutofit/>
          </a:bodyPr>
          <a:lstStyle/>
          <a:p>
            <a:pPr algn="ctr"/>
            <a: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Спасибо </a:t>
            </a:r>
            <a:b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 внимание!!!</a:t>
            </a:r>
            <a:endParaRPr lang="ru-RU" sz="8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16017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34682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 к друзьям терпим,</a:t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Выслушать любого можешь,</a:t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Если нужно, то готов</a:t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 всегда прийти на помощь.</a:t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Веришь в чудо, в доброту.</a:t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Взрослых уважаешь.</a:t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Никому ты не грубишь</a:t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не обижаешь.</a:t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 такое 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толерантность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Доброта, любовь и смех.</a:t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 такое 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толерантность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Счастье, дружба и успех.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18051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34682"/>
          </a:xfrm>
        </p:spPr>
        <p:txBody>
          <a:bodyPr>
            <a:normAutofit/>
          </a:bodyPr>
          <a:lstStyle/>
          <a:p>
            <a:pPr algn="l">
              <a:lnSpc>
                <a:spcPct val="150000"/>
              </a:lnSpc>
              <a:spcAft>
                <a:spcPts val="600"/>
              </a:spcAft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Desktop\16.11.20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8784976" cy="64807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537365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0666"/>
          </a:xfrm>
        </p:spPr>
        <p:txBody>
          <a:bodyPr>
            <a:norm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000" dirty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6631"/>
            <a:ext cx="8784976" cy="662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428737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74642"/>
          </a:xfrm>
        </p:spPr>
        <p:txBody>
          <a:bodyPr>
            <a:normAutofit fontScale="90000"/>
          </a:bodyPr>
          <a:lstStyle/>
          <a:p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 все мы едины в одном – мы люди. </a:t>
            </a:r>
            <a:b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Чтобы </a:t>
            </a:r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других ты смог понимать,</a:t>
            </a:r>
            <a:b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нужно терпенье в себе воспитать.</a:t>
            </a:r>
            <a:b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Нужно с добром к людям в дом приходить.</a:t>
            </a:r>
            <a:b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Дружбу, любовь в своем сердце хранить!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95485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090466"/>
          </a:xfrm>
        </p:spPr>
        <p:txBody>
          <a:bodyPr>
            <a:normAutofit/>
          </a:bodyPr>
          <a:lstStyle/>
          <a:p>
            <a:pPr lvl="0" algn="l">
              <a:lnSpc>
                <a:spcPct val="150000"/>
              </a:lnSpc>
              <a:spcAft>
                <a:spcPts val="1000"/>
              </a:spcAft>
            </a:pPr>
            <a:r>
              <a:rPr lang="en-US" sz="2000" b="1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en-US" sz="2000" b="1" dirty="0" smtClean="0">
                <a:latin typeface="Times New Roman"/>
                <a:ea typeface="Calibri"/>
                <a:cs typeface="Times New Roman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251520" y="954368"/>
            <a:ext cx="864096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Когда то, давным - давно во Франции жил князь Талейран. Был он очень талантлив </a:t>
            </a: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 многом, но ценили его за умение учитывать настроение окружающих, за уважительное </a:t>
            </a: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отношение ко всем без исключения, за умение всегда найти выход из любой ситуации. </a:t>
            </a: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Отсюда и происхождение слова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толерантность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которое означает терпимость, сочувствие, понимание.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36935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34682"/>
          </a:xfrm>
        </p:spPr>
        <p:txBody>
          <a:bodyPr>
            <a:noAutofit/>
          </a:bodyPr>
          <a:lstStyle/>
          <a:p>
            <a:pPr lvl="0" algn="l">
              <a:lnSpc>
                <a:spcPct val="150000"/>
              </a:lnSpc>
              <a:spcAft>
                <a:spcPts val="1000"/>
              </a:spcAft>
            </a:pPr>
            <a:r>
              <a:rPr lang="en-US" sz="1800" b="1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en-US" sz="1800" b="1" dirty="0" smtClean="0">
                <a:latin typeface="Times New Roman"/>
                <a:ea typeface="Calibri"/>
                <a:cs typeface="Times New Roman"/>
              </a:rPr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89" name="Picture 1" descr="C:\Users\user\Desktop\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065378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62674"/>
          </a:xfrm>
        </p:spPr>
        <p:txBody>
          <a:bodyPr>
            <a:noAutofit/>
          </a:bodyPr>
          <a:lstStyle/>
          <a:p>
            <a:pPr lvl="0" algn="l">
              <a:lnSpc>
                <a:spcPct val="150000"/>
              </a:lnSpc>
              <a:spcAft>
                <a:spcPts val="1000"/>
              </a:spcAft>
            </a:pPr>
            <a:r>
              <a:rPr lang="en-US" sz="1600" b="1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en-US" sz="1600" b="1" dirty="0" smtClean="0">
                <a:latin typeface="Times New Roman"/>
                <a:ea typeface="Calibri"/>
                <a:cs typeface="Times New Roman"/>
              </a:rPr>
            </a:br>
            <a:r>
              <a:rPr lang="ru-RU" sz="1600" dirty="0">
                <a:ea typeface="Calibri"/>
                <a:cs typeface="Times New Roman"/>
              </a:rPr>
              <a:t/>
            </a:r>
            <a:br>
              <a:rPr lang="ru-RU" sz="1600" dirty="0">
                <a:ea typeface="Calibri"/>
                <a:cs typeface="Times New Roman"/>
              </a:rPr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C:\Users\user\Desktop\Forum_russian_peopl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8784976" cy="64807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865251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34682"/>
          </a:xfrm>
        </p:spPr>
        <p:txBody>
          <a:bodyPr>
            <a:normAutofit/>
          </a:bodyPr>
          <a:lstStyle/>
          <a:p>
            <a:r>
              <a:rPr lang="ru-RU" sz="24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Стихотворение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Все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мы разные.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Все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мы разные по крови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по цвету глаз.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Разные занятия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 большинства из нас.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Любят сладкое - одни,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Кислое - другие.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 нельзя сказать о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 - то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«Они - не такие!»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Будем уважать любых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Чёрных, жёлтых, белых.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Будем вместе все дружить,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Вместе дело делать!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ea typeface="Calibri"/>
                <a:cs typeface="Times New Roman"/>
              </a:rPr>
              <a:t/>
            </a:r>
            <a:br>
              <a:rPr lang="ru-RU" sz="2400" dirty="0">
                <a:ea typeface="Calibri"/>
                <a:cs typeface="Times New Roman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Смирнова Екатерина.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88464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114</TotalTime>
  <Words>78</Words>
  <Application>Microsoft Office PowerPoint</Application>
  <PresentationFormat>Экран (4:3)</PresentationFormat>
  <Paragraphs>13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Spring</vt:lpstr>
      <vt:lpstr>          Муниципальное бюджетное дошкольное   образовательное учреждение   Детский сад № 16 «Мозаика»    День толерантности  «Мы разные, но мы вместе!».                                                                                                                                                     Учитель – логопед:                                                                      Журавлёва Людмила                                                                                     Михайловна.    </vt:lpstr>
      <vt:lpstr>Если ты к друзьям терпим, Выслушать любого можешь, Если нужно, то готов Ты всегда прийти на помощь. Веришь в чудо, в доброту. Взрослых уважаешь. Никому ты не грубишь И не обижаешь. Что такое толерантность? Доброта, любовь и смех. Что такое толерантность? Счастье, дружба и успех. </vt:lpstr>
      <vt:lpstr>Слайд 3</vt:lpstr>
      <vt:lpstr>  </vt:lpstr>
      <vt:lpstr>Но все мы едины в одном – мы люди.  Чтобы других ты смог понимать, нужно терпенье в себе воспитать. Нужно с добром к людям в дом приходить. Дружбу, любовь в своем сердце хранить! </vt:lpstr>
      <vt:lpstr> </vt:lpstr>
      <vt:lpstr> </vt:lpstr>
      <vt:lpstr>  </vt:lpstr>
      <vt:lpstr>Стихотворение:  Все мы разные. Все мы разные по крови И по цвету глаз. Разные занятия У большинства из нас. Любят сладкое - одни, Кислое - другие. Но нельзя сказать о ком - то: «Они - не такие!» Будем уважать любых: Чёрных, жёлтых, белых. Будем вместе все дружить, Вместе дело делать!   Смирнова Екатерина. </vt:lpstr>
      <vt:lpstr>Спасибо  за внимание!!!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Муниципальное бюджетное  дошкольное   образовательное учреждение   Детский сад № 16 «Мозаика»   Игра как способ реализации ООП ДОУ  у детей старшего дошкольного возраста  с речевыми нарушениями.                                                                                                                                                      Учитель – логопед:                                                                      Журавлёва Людмила                                                                                     Михайловна.    </dc:title>
  <dc:creator>людмила</dc:creator>
  <cp:lastModifiedBy>user</cp:lastModifiedBy>
  <cp:revision>14</cp:revision>
  <dcterms:created xsi:type="dcterms:W3CDTF">2018-05-03T11:02:19Z</dcterms:created>
  <dcterms:modified xsi:type="dcterms:W3CDTF">2018-12-24T15:45:37Z</dcterms:modified>
</cp:coreProperties>
</file>