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4web.ru/images/1344/35274/640/img0.jpg"/>
          <p:cNvPicPr>
            <a:picLocks noChangeAspect="1" noChangeArrowheads="1"/>
          </p:cNvPicPr>
          <p:nvPr/>
        </p:nvPicPr>
        <p:blipFill>
          <a:blip r:embed="rId2" cstate="print"/>
          <a:srcRect t="13821" b="7081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772816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ПОЧЕМУ ЛЮДИ УРОДУЮТ ПАМЯТНИКИ ИЛИ ПРИЧИНЫ ВАНДАЛИЗМА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pt4web.ru/images/1344/35274/640/img9.jpg"/>
          <p:cNvPicPr>
            <a:picLocks noChangeAspect="1" noChangeArrowheads="1"/>
          </p:cNvPicPr>
          <p:nvPr/>
        </p:nvPicPr>
        <p:blipFill>
          <a:blip r:embed="rId2" cstate="print"/>
          <a:srcRect b="10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pt4web.ru/images/1344/35274/640/img10.jpg"/>
          <p:cNvPicPr>
            <a:picLocks noChangeAspect="1" noChangeArrowheads="1"/>
          </p:cNvPicPr>
          <p:nvPr/>
        </p:nvPicPr>
        <p:blipFill>
          <a:blip r:embed="rId2" cstate="print"/>
          <a:srcRect b="10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060848"/>
            <a:ext cx="8676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МЫ ПРОТИВ ВАНДАЛИЗМА!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pt4web.ru/images/1344/35274/640/img1.jpg"/>
          <p:cNvPicPr>
            <a:picLocks noChangeAspect="1" noChangeArrowheads="1"/>
          </p:cNvPicPr>
          <p:nvPr/>
        </p:nvPicPr>
        <p:blipFill>
          <a:blip r:embed="rId2" cstate="print"/>
          <a:srcRect b="11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pt4web.ru/images/1344/35274/640/img2.jpg"/>
          <p:cNvPicPr>
            <a:picLocks noChangeAspect="1" noChangeArrowheads="1"/>
          </p:cNvPicPr>
          <p:nvPr/>
        </p:nvPicPr>
        <p:blipFill>
          <a:blip r:embed="rId2" cstate="print"/>
          <a:srcRect b="10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pt4web.ru/images/1344/35274/640/img3.jpg"/>
          <p:cNvPicPr>
            <a:picLocks noChangeAspect="1" noChangeArrowheads="1"/>
          </p:cNvPicPr>
          <p:nvPr/>
        </p:nvPicPr>
        <p:blipFill>
          <a:blip r:embed="rId2" cstate="print"/>
          <a:srcRect b="11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pt4web.ru/images/1344/35274/640/img4.jpg"/>
          <p:cNvPicPr>
            <a:picLocks noChangeAspect="1" noChangeArrowheads="1"/>
          </p:cNvPicPr>
          <p:nvPr/>
        </p:nvPicPr>
        <p:blipFill>
          <a:blip r:embed="rId2" cstate="print"/>
          <a:srcRect b="10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pt4web.ru/images/1344/35274/640/img5.jpg"/>
          <p:cNvPicPr>
            <a:picLocks noChangeAspect="1" noChangeArrowheads="1"/>
          </p:cNvPicPr>
          <p:nvPr/>
        </p:nvPicPr>
        <p:blipFill>
          <a:blip r:embed="rId2" cstate="print"/>
          <a:srcRect b="11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pt4web.ru/images/1344/35274/64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pt4web.ru/images/1344/35274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pt4web.ru/images/1344/35274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tt</cp:lastModifiedBy>
  <cp:revision>8</cp:revision>
  <dcterms:modified xsi:type="dcterms:W3CDTF">2015-01-30T04:13:34Z</dcterms:modified>
</cp:coreProperties>
</file>