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7" r:id="rId4"/>
    <p:sldId id="274" r:id="rId5"/>
    <p:sldId id="273" r:id="rId6"/>
    <p:sldId id="271" r:id="rId7"/>
    <p:sldId id="258" r:id="rId8"/>
    <p:sldId id="259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593" autoAdjust="0"/>
    <p:restoredTop sz="94660"/>
  </p:normalViewPr>
  <p:slideViewPr>
    <p:cSldViewPr>
      <p:cViewPr>
        <p:scale>
          <a:sx n="76" d="100"/>
          <a:sy n="76" d="100"/>
        </p:scale>
        <p:origin x="-96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4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30085-A722-4FA1-AAD1-49401E474412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3314CF-56AF-4FA5-ADAD-818C26178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50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314CF-56AF-4FA5-ADAD-818C2617820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873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DB57-62C0-407D-9490-70DF34826E4F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B326-6169-474A-8159-E58D8C2B8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196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DB57-62C0-407D-9490-70DF34826E4F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B326-6169-474A-8159-E58D8C2B8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404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DB57-62C0-407D-9490-70DF34826E4F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B326-6169-474A-8159-E58D8C2B8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666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DB57-62C0-407D-9490-70DF34826E4F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B326-6169-474A-8159-E58D8C2B8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683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DB57-62C0-407D-9490-70DF34826E4F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B326-6169-474A-8159-E58D8C2B8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449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DB57-62C0-407D-9490-70DF34826E4F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B326-6169-474A-8159-E58D8C2B8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940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DB57-62C0-407D-9490-70DF34826E4F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B326-6169-474A-8159-E58D8C2B8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223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DB57-62C0-407D-9490-70DF34826E4F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B326-6169-474A-8159-E58D8C2B8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477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DB57-62C0-407D-9490-70DF34826E4F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B326-6169-474A-8159-E58D8C2B8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454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DB57-62C0-407D-9490-70DF34826E4F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B326-6169-474A-8159-E58D8C2B8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3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DB57-62C0-407D-9490-70DF34826E4F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B326-6169-474A-8159-E58D8C2B8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828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6DB57-62C0-407D-9490-70DF34826E4F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3B326-6169-474A-8159-E58D8C2B8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510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pandia.ru/text/category/doshkolmznoe_obrazovanie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pandia.ru/text/category/vovlechenie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_________Microsoft_Word2.docx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_________Microsoft_Word1.docx"/><Relationship Id="rId5" Type="http://schemas.microsoft.com/office/2007/relationships/hdphoto" Target="../media/hdphoto1.wdp"/><Relationship Id="rId4" Type="http://schemas.openxmlformats.org/officeDocument/2006/relationships/image" Target="../media/image1.jpeg"/><Relationship Id="rId9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jpeg"/><Relationship Id="rId7" Type="http://schemas.openxmlformats.org/officeDocument/2006/relationships/package" Target="../embeddings/____________Microsoft_PowerPoint4.pptx"/><Relationship Id="rId12" Type="http://schemas.openxmlformats.org/officeDocument/2006/relationships/image" Target="../media/image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11" Type="http://schemas.openxmlformats.org/officeDocument/2006/relationships/package" Target="../embeddings/____________Microsoft_PowerPoint6.pptx"/><Relationship Id="rId5" Type="http://schemas.openxmlformats.org/officeDocument/2006/relationships/package" Target="../embeddings/____________Microsoft_PowerPoint3.pptx"/><Relationship Id="rId10" Type="http://schemas.openxmlformats.org/officeDocument/2006/relationships/image" Target="../media/image7.emf"/><Relationship Id="rId4" Type="http://schemas.microsoft.com/office/2007/relationships/hdphoto" Target="../media/hdphoto1.wdp"/><Relationship Id="rId9" Type="http://schemas.openxmlformats.org/officeDocument/2006/relationships/package" Target="../embeddings/____________Microsoft_PowerPoint5.pptx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yakatu.ru/uploads/images/k/a/r/kartinki_krasivie_na_fon_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211025"/>
            <a:ext cx="5616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МДОУ детский сад </a:t>
            </a:r>
            <a:r>
              <a:rPr lang="ru-RU" sz="2400" b="1" dirty="0" err="1" smtClean="0">
                <a:solidFill>
                  <a:srgbClr val="7030A0"/>
                </a:solidFill>
              </a:rPr>
              <a:t>с.Терновка</a:t>
            </a:r>
            <a:endParaRPr lang="ru-RU" sz="2400" b="1" dirty="0" smtClean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204864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7030A0"/>
                </a:solidFill>
              </a:rPr>
              <a:t>Тема: </a:t>
            </a:r>
            <a:endParaRPr lang="ru-RU" sz="48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«</a:t>
            </a:r>
            <a:r>
              <a:rPr lang="ru-RU" sz="4800" b="1" dirty="0">
                <a:solidFill>
                  <a:srgbClr val="7030A0"/>
                </a:solidFill>
              </a:rPr>
              <a:t>Ранняя профориентация дошкольников»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5661248"/>
            <a:ext cx="4392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</a:rPr>
              <a:t>Бектемирова Д.Е.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96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yakatu.ru/uploads/images/k/a/r/kartinki_krasivie_na_fon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939" b="4646"/>
          <a:stretch/>
        </p:blipFill>
        <p:spPr bwMode="auto">
          <a:xfrm rot="5400000">
            <a:off x="1147459" y="-1138541"/>
            <a:ext cx="6858001" cy="9135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332656"/>
            <a:ext cx="7128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Предметно-пространственная среда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3073" name="Picture 1" descr="D:\фотографии\Camera\20160905_08381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6" t="12787" r="34176" b="7856"/>
          <a:stretch/>
        </p:blipFill>
        <p:spPr bwMode="auto">
          <a:xfrm>
            <a:off x="467544" y="1124744"/>
            <a:ext cx="2993903" cy="26241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447" y="2132856"/>
            <a:ext cx="5112568" cy="4194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341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yakatu.ru/uploads/images/k/a/r/kartinki_krasivie_na_fon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939" b="4646"/>
          <a:stretch/>
        </p:blipFill>
        <p:spPr bwMode="auto">
          <a:xfrm rot="5400000">
            <a:off x="1147459" y="-1138541"/>
            <a:ext cx="6858001" cy="9135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80537" y="620688"/>
            <a:ext cx="4248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Уважение ко всякой трудовой деятельности!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37" y="2561193"/>
            <a:ext cx="4824536" cy="40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6631"/>
            <a:ext cx="4104456" cy="3312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446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yakatu.ru/uploads/images/k/a/r/kartinki_krasivie_na_fon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939" b="4646"/>
          <a:stretch/>
        </p:blipFill>
        <p:spPr bwMode="auto">
          <a:xfrm rot="5400000">
            <a:off x="1142999" y="-954360"/>
            <a:ext cx="685800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фотографии\Camera\20160922_11503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1"/>
          <a:stretch/>
        </p:blipFill>
        <p:spPr bwMode="auto">
          <a:xfrm>
            <a:off x="1612018" y="2636912"/>
            <a:ext cx="5928882" cy="36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36832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solidFill>
                  <a:srgbClr val="FF0000"/>
                </a:solidFill>
              </a:rPr>
              <a:t>Цель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- расширить </a:t>
            </a:r>
            <a:r>
              <a:rPr lang="ru-RU" sz="2400" dirty="0">
                <a:solidFill>
                  <a:srgbClr val="7030A0"/>
                </a:solidFill>
              </a:rPr>
              <a:t>знаний о мире профессий, в процессе совместной и самостоятельной деятельности детей через «погружение» в реальные практические ситуации.</a:t>
            </a:r>
          </a:p>
          <a:p>
            <a:pPr fontAlgn="base"/>
            <a:r>
              <a:rPr lang="ru-RU" sz="2400" dirty="0" smtClean="0">
                <a:solidFill>
                  <a:srgbClr val="7030A0"/>
                </a:solidFill>
              </a:rPr>
              <a:t>формировать интерес </a:t>
            </a:r>
            <a:r>
              <a:rPr lang="ru-RU" sz="2400" dirty="0">
                <a:solidFill>
                  <a:srgbClr val="7030A0"/>
                </a:solidFill>
              </a:rPr>
              <a:t>к трудовой деятельности взрослых и эмоционального отношения к профессиональному миру</a:t>
            </a:r>
            <a:r>
              <a:rPr lang="ru-RU" sz="2400" dirty="0" smtClean="0">
                <a:solidFill>
                  <a:srgbClr val="7030A0"/>
                </a:solidFill>
              </a:rPr>
              <a:t>.</a:t>
            </a:r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049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yakatu.ru/uploads/images/k/a/r/kartinki_krasivie_na_fon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939" b="4646"/>
          <a:stretch/>
        </p:blipFill>
        <p:spPr bwMode="auto">
          <a:xfrm rot="5400000">
            <a:off x="1147459" y="-1138541"/>
            <a:ext cx="6858001" cy="9135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836713"/>
            <a:ext cx="8280920" cy="457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b="1" dirty="0">
                <a:solidFill>
                  <a:srgbClr val="FF0000"/>
                </a:solidFill>
              </a:rPr>
              <a:t>Ранняя профориентация в ДОУ</a:t>
            </a:r>
            <a:endParaRPr lang="ru-RU" sz="2400" dirty="0" smtClean="0">
              <a:solidFill>
                <a:srgbClr val="FF0000"/>
              </a:solidFill>
            </a:endParaRPr>
          </a:p>
          <a:p>
            <a:pPr lvl="0">
              <a:spcBef>
                <a:spcPct val="20000"/>
              </a:spcBef>
            </a:pPr>
            <a:r>
              <a:rPr lang="ru-RU" sz="1900" dirty="0" smtClean="0">
                <a:solidFill>
                  <a:prstClr val="black"/>
                </a:solidFill>
              </a:rPr>
              <a:t>Ранняя </a:t>
            </a:r>
            <a:r>
              <a:rPr lang="ru-RU" sz="1900" dirty="0">
                <a:solidFill>
                  <a:prstClr val="black"/>
                </a:solidFill>
              </a:rPr>
              <a:t>дошкольная  профессиональная ориентация - что это ?</a:t>
            </a:r>
            <a:br>
              <a:rPr lang="ru-RU" sz="1900" dirty="0">
                <a:solidFill>
                  <a:prstClr val="black"/>
                </a:solidFill>
              </a:rPr>
            </a:br>
            <a:r>
              <a:rPr lang="ru-RU" sz="1900" dirty="0">
                <a:solidFill>
                  <a:prstClr val="black"/>
                </a:solidFill>
              </a:rPr>
              <a:t>Дошкольный возраст можно рассматривать как подготовительный , закладывающий основы для профессионального самоопределения в будущем. </a:t>
            </a:r>
            <a:br>
              <a:rPr lang="ru-RU" sz="1900" dirty="0">
                <a:solidFill>
                  <a:prstClr val="black"/>
                </a:solidFill>
              </a:rPr>
            </a:br>
            <a:r>
              <a:rPr lang="ru-RU" sz="1900" dirty="0">
                <a:solidFill>
                  <a:prstClr val="black"/>
                </a:solidFill>
              </a:rPr>
              <a:t> Ранняя профориентация в ДОУ - это система мероприятий, направленных на выявление личностных особенностей, интересов и способностей ребенка для оказания ему помощи в  выборе профессии, которая  соответствует  его индивидуальным возможностям. </a:t>
            </a:r>
          </a:p>
          <a:p>
            <a:pPr lvl="0">
              <a:spcBef>
                <a:spcPct val="20000"/>
              </a:spcBef>
            </a:pPr>
            <a:r>
              <a:rPr lang="ru-RU" sz="1900" dirty="0">
                <a:solidFill>
                  <a:prstClr val="black"/>
                </a:solidFill>
              </a:rPr>
              <a:t>ДОУ является первой ступенью в формированию базовых знаний о профессиях. Здесь дети получают  общее знакомство с миром профессии с совместным обсуждением мечты ребенка и опыта который они приобретают  в каких-то видах трудовой деятельности.</a:t>
            </a:r>
          </a:p>
          <a:p>
            <a:pPr algn="r"/>
            <a:endParaRPr lang="ru-RU" sz="32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57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yakatu.ru/uploads/images/k/a/r/kartinki_krasivie_na_fon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939" b="4646"/>
          <a:stretch/>
        </p:blipFill>
        <p:spPr bwMode="auto">
          <a:xfrm rot="5400000">
            <a:off x="1142999" y="-954360"/>
            <a:ext cx="685800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36832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</a:rPr>
              <a:t>План по взаимодействию с семьями воспитанников по ранней профориентации</a:t>
            </a:r>
            <a:r>
              <a:rPr lang="ru-RU" sz="2400" dirty="0" smtClean="0"/>
              <a:t> 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358231"/>
              </p:ext>
            </p:extLst>
          </p:nvPr>
        </p:nvGraphicFramePr>
        <p:xfrm>
          <a:off x="457200" y="1167831"/>
          <a:ext cx="8229600" cy="5690168"/>
        </p:xfrm>
        <a:graphic>
          <a:graphicData uri="http://schemas.openxmlformats.org/drawingml/2006/table">
            <a:tbl>
              <a:tblPr firstRow="1" firstCol="1" bandRow="1"/>
              <a:tblGrid>
                <a:gridCol w="1076988"/>
                <a:gridCol w="1538167"/>
                <a:gridCol w="2333022"/>
                <a:gridCol w="3281423"/>
              </a:tblGrid>
              <a:tr h="2465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Месяц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Тема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Форма ознакомления с профессиями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484">
                <a:tc>
                  <a:txBody>
                    <a:bodyPr/>
                    <a:lstStyle/>
                    <a:p>
                      <a:pPr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Сентябрь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Консультации для родителей - «Профориентация детей в </a:t>
                      </a:r>
                      <a:r>
                        <a:rPr lang="ru-RU" sz="1400" u="none" strike="noStrike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 tooltip="Дошкольное образование"/>
                        </a:rPr>
                        <a:t>дошкольном образовании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Цель: Познакомить родителей с планом работы ДОУ по профориентации детей.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Форма проведения: консультация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2898">
                <a:tc>
                  <a:txBody>
                    <a:bodyPr/>
                    <a:lstStyle/>
                    <a:p>
                      <a:pPr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Октябрь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«Профессии родителей».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Цель: привлечение родителей, по изготовлению презентаций или альбомов.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Форма проведения: Презентации или альбомы с фотографиями, где и кем работают их родители.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6093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Ноябрь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«Игра в жизни ребенка»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Цель: познакомить родителей с играми (сюжетно-ролевыми, дидактическими)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Форма проведения: родительское собрание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6093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Декабрь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«Все работы хороши – выбирай на вкус»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Цель: привлечь родителей к совместному творчеству               ( изготовление атрибутов к сюжетно-ролевой ирге)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Форма проведения: тематическая выставка СРИ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6093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Январь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«Профессии моих родителей»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Цель: ознакомление детей с профессиями родителей ( рассказ родителей  о свое й работе)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Форма проведения: Презентация или альбомы с фотографиями, где и кем работают их родители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05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yakatu.ru/uploads/images/k/a/r/kartinki_krasivie_na_fon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939" b="4646"/>
          <a:stretch/>
        </p:blipFill>
        <p:spPr bwMode="auto">
          <a:xfrm rot="5400000">
            <a:off x="1142999" y="-954360"/>
            <a:ext cx="685800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36832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/>
              <a:t> 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347310"/>
              </p:ext>
            </p:extLst>
          </p:nvPr>
        </p:nvGraphicFramePr>
        <p:xfrm>
          <a:off x="457199" y="908720"/>
          <a:ext cx="8229600" cy="5555955"/>
        </p:xfrm>
        <a:graphic>
          <a:graphicData uri="http://schemas.openxmlformats.org/drawingml/2006/table">
            <a:tbl>
              <a:tblPr firstRow="1" firstCol="1" bandRow="1"/>
              <a:tblGrid>
                <a:gridCol w="1076988"/>
                <a:gridCol w="1538167"/>
                <a:gridCol w="2333022"/>
                <a:gridCol w="3281423"/>
              </a:tblGrid>
              <a:tr h="982459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Февраль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«Профессия –Родину защищать»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Цель: привлечь родителей к совместному творчеству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Форма проведения: тематическая выставка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459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Март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«Мамы разные нужны, мамы всякие важны»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Цель: привлечь родителей к совместному творчеству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Форма проведения: тематическая выставка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8578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Апрель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«Чья профессия нужней, интересней и важней»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Цель: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600" u="sng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 tooltip="Вовлечение"/>
                        </a:rPr>
                        <a:t>вовлечение</a:t>
                      </a:r>
                      <a:r>
                        <a:rPr lang="ru-RU" sz="1600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u="sng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050" marR="190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родителей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мероприятие, которое способствует социализации детей, формирует у них отношение к профессии.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Форма проведения: семейный клуб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459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Май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«Человек труда – звучит гордо»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Цель: привлечение родителей к изготовлению альбомов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Форма проведения: беседа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97" marR="58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100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yakatu.ru/uploads/images/k/a/r/kartinki_krasivie_na_fon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939" b="4646"/>
          <a:stretch/>
        </p:blipFill>
        <p:spPr bwMode="auto">
          <a:xfrm rot="5400000">
            <a:off x="1318053" y="-1237933"/>
            <a:ext cx="6858001" cy="9135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836713"/>
            <a:ext cx="56166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План работы с педагогами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algn="r"/>
            <a:endParaRPr lang="ru-RU" sz="3200" dirty="0" smtClean="0">
              <a:solidFill>
                <a:srgbClr val="7030A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305538"/>
              </p:ext>
            </p:extLst>
          </p:nvPr>
        </p:nvGraphicFramePr>
        <p:xfrm>
          <a:off x="457200" y="1412773"/>
          <a:ext cx="8229600" cy="4896546"/>
        </p:xfrm>
        <a:graphic>
          <a:graphicData uri="http://schemas.openxmlformats.org/drawingml/2006/table">
            <a:tbl>
              <a:tblPr firstRow="1" firstCol="1" bandRow="1"/>
              <a:tblGrid>
                <a:gridCol w="831706"/>
                <a:gridCol w="3128043"/>
                <a:gridCol w="2449002"/>
                <a:gridCol w="1820849"/>
              </a:tblGrid>
              <a:tr h="474303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Месяц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Форма ознакомления с профессиями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982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Анкетирование педагогов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9050" marR="190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Цель: выявить знания педагогов с планом работы ДОУ по профориентации детей.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9050" marR="190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Форма проведения: консультация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03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Педагог-психолог «Развитие коммуникативных способностей у детей»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Цель: проведение развивающих занятий, игр, бесед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Форма проведения: консультация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1454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Ноябрь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«Игра в жизни ребенка»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Цель: обобщить знания педагогов о играх (сюжетно-ролевых, дидактических)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Форма проведения: педсовет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5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Январь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«Профессии родителей»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Цель: ознакомление с интересными профессиями родителей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Форма проведения: Презентация или альбомы с фотографиями, где и кем работают родители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2747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«Чья профессия нужней, интересней и важней»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Цель: изготовление папок-ширм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Форма проведения: наглядная информация в раздевальных комнатах.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49" marR="572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29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yakatu.ru/uploads/images/k/a/r/kartinki_krasivie_na_fon_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939" b="4646"/>
          <a:stretch/>
        </p:blipFill>
        <p:spPr bwMode="auto">
          <a:xfrm rot="5400000">
            <a:off x="1171407" y="-818528"/>
            <a:ext cx="6858001" cy="9135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17282" y="332656"/>
            <a:ext cx="3166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мероприятий с детьми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27440" y="1628800"/>
            <a:ext cx="2069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324742" y="764704"/>
            <a:ext cx="2023122" cy="6995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499992" y="764704"/>
            <a:ext cx="1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444666" y="764704"/>
            <a:ext cx="1477736" cy="6995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384632"/>
              </p:ext>
            </p:extLst>
          </p:nvPr>
        </p:nvGraphicFramePr>
        <p:xfrm>
          <a:off x="395536" y="1641326"/>
          <a:ext cx="2363658" cy="5382260"/>
        </p:xfrm>
        <a:graphic>
          <a:graphicData uri="http://schemas.openxmlformats.org/drawingml/2006/table">
            <a:tbl>
              <a:tblPr firstRow="1" firstCol="1" bandRow="1"/>
              <a:tblGrid>
                <a:gridCol w="859940"/>
                <a:gridCol w="1503718"/>
              </a:tblGrid>
              <a:tr h="165396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Месяц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9" marR="462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9" marR="462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3881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9" marR="462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Диагностика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сформированности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знаний у детей дошкольного возраста  по профессиям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9050" marR="190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9" marR="462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584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«Профессии в детском саду»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9" marR="462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Цель: обогащать знания и представления детей о профессиях работников детских учреждений.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9" marR="462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5745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9" marR="462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«Профессии моих родителей».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9" marR="462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3961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«Врач»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9" marR="462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Цель: обогащать знания и представления детей о профессиях врача, медсестры, познакомить с их обязанностями и трудовыми действиями  сформировать понимание значимости данной профессии для общества.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9" marR="462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396"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ноябрь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9" marR="462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fontAlgn="base">
                        <a:lnSpc>
                          <a:spcPct val="115000"/>
                        </a:lnSpc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«Фармацевт»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9" marR="462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8425767"/>
              </p:ext>
            </p:extLst>
          </p:nvPr>
        </p:nvGraphicFramePr>
        <p:xfrm>
          <a:off x="3506083" y="1647772"/>
          <a:ext cx="5589587" cy="5328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Документ" r:id="rId6" imgW="10219986" imgH="7431747" progId="Word.Document.12">
                  <p:embed/>
                </p:oleObj>
              </mc:Choice>
              <mc:Fallback>
                <p:oleObj name="Документ" r:id="rId6" imgW="10219986" imgH="743174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06083" y="1647772"/>
                        <a:ext cx="5589587" cy="53285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4991681"/>
              </p:ext>
            </p:extLst>
          </p:nvPr>
        </p:nvGraphicFramePr>
        <p:xfrm>
          <a:off x="6402524" y="1628800"/>
          <a:ext cx="5530850" cy="52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Документ" r:id="rId8" imgW="10219986" imgH="7510487" progId="Word.Document.12">
                  <p:embed/>
                </p:oleObj>
              </mc:Choice>
              <mc:Fallback>
                <p:oleObj name="Документ" r:id="rId8" imgW="10219986" imgH="751048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02524" y="1628800"/>
                        <a:ext cx="5530850" cy="522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7021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yakatu.ru/uploads/images/k/a/r/kartinki_krasivie_na_fon_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939" b="4646"/>
          <a:stretch/>
        </p:blipFill>
        <p:spPr bwMode="auto">
          <a:xfrm rot="5400000">
            <a:off x="1106996" y="-1618204"/>
            <a:ext cx="6858001" cy="9175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37646" y="40268"/>
            <a:ext cx="33843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Метод ПРОЕКТОВ</a:t>
            </a:r>
            <a:endParaRPr lang="ru-RU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0369818"/>
              </p:ext>
            </p:extLst>
          </p:nvPr>
        </p:nvGraphicFramePr>
        <p:xfrm>
          <a:off x="755576" y="625043"/>
          <a:ext cx="3600400" cy="2664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Презентация" r:id="rId5" imgW="4483497" imgH="3361923" progId="PowerPoint.Show.12">
                  <p:embed/>
                </p:oleObj>
              </mc:Choice>
              <mc:Fallback>
                <p:oleObj name="Презентация" r:id="rId5" imgW="4483497" imgH="3361923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5576" y="625043"/>
                        <a:ext cx="3600400" cy="26642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788294"/>
              </p:ext>
            </p:extLst>
          </p:nvPr>
        </p:nvGraphicFramePr>
        <p:xfrm>
          <a:off x="5076056" y="606570"/>
          <a:ext cx="3456384" cy="25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Презентация" r:id="rId7" imgW="4570507" imgH="3427412" progId="PowerPoint.Show.12">
                  <p:embed/>
                </p:oleObj>
              </mc:Choice>
              <mc:Fallback>
                <p:oleObj name="Презентация" r:id="rId7" imgW="4570507" imgH="3427412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76056" y="606570"/>
                        <a:ext cx="3456384" cy="2592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5905767"/>
              </p:ext>
            </p:extLst>
          </p:nvPr>
        </p:nvGraphicFramePr>
        <p:xfrm>
          <a:off x="611560" y="3550979"/>
          <a:ext cx="3780421" cy="28442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Презентация" r:id="rId9" imgW="4570507" imgH="3427412" progId="PowerPoint.Show.12">
                  <p:embed/>
                </p:oleObj>
              </mc:Choice>
              <mc:Fallback>
                <p:oleObj name="Презентация" r:id="rId9" imgW="4570507" imgH="3427412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11560" y="3550979"/>
                        <a:ext cx="3780421" cy="28442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7825447"/>
              </p:ext>
            </p:extLst>
          </p:nvPr>
        </p:nvGraphicFramePr>
        <p:xfrm>
          <a:off x="5076056" y="3429000"/>
          <a:ext cx="3744416" cy="2969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Презентация" r:id="rId11" imgW="4570507" imgH="3427412" progId="PowerPoint.Show.12">
                  <p:embed/>
                </p:oleObj>
              </mc:Choice>
              <mc:Fallback>
                <p:oleObj name="Презентация" r:id="rId11" imgW="4570507" imgH="3427412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076056" y="3429000"/>
                        <a:ext cx="3744416" cy="29695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857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yakatu.ru/uploads/images/k/a/r/kartinki_krasivie_na_fon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939" b="4646"/>
          <a:stretch/>
        </p:blipFill>
        <p:spPr bwMode="auto">
          <a:xfrm rot="5400000">
            <a:off x="1147459" y="-1138541"/>
            <a:ext cx="6858001" cy="9135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3200" dirty="0">
                <a:solidFill>
                  <a:srgbClr val="7030A0"/>
                </a:solidFill>
              </a:rPr>
              <a:t>«…</a:t>
            </a:r>
            <a:r>
              <a:rPr lang="ru-RU" sz="3200" b="1" dirty="0">
                <a:solidFill>
                  <a:srgbClr val="7030A0"/>
                </a:solidFill>
              </a:rPr>
              <a:t>Детская игра </a:t>
            </a:r>
            <a:r>
              <a:rPr lang="ru-RU" sz="3200" dirty="0">
                <a:solidFill>
                  <a:srgbClr val="7030A0"/>
                </a:solidFill>
              </a:rPr>
              <a:t>— это первый </a:t>
            </a:r>
            <a:r>
              <a:rPr lang="ru-RU" sz="3200" b="1" dirty="0" err="1">
                <a:solidFill>
                  <a:srgbClr val="7030A0"/>
                </a:solidFill>
              </a:rPr>
              <a:t>профориентатор</a:t>
            </a:r>
            <a:r>
              <a:rPr lang="ru-RU" sz="3200" dirty="0">
                <a:solidFill>
                  <a:srgbClr val="7030A0"/>
                </a:solidFill>
              </a:rPr>
              <a:t> ребенка. В игре ребенок учится возможности быть,... быть капитаном, врачом и т.д.» </a:t>
            </a:r>
          </a:p>
          <a:p>
            <a:pPr algn="r"/>
            <a:r>
              <a:rPr lang="ru-RU" sz="3200" dirty="0">
                <a:solidFill>
                  <a:srgbClr val="7030A0"/>
                </a:solidFill>
              </a:rPr>
              <a:t>А.Г. </a:t>
            </a:r>
            <a:r>
              <a:rPr lang="ru-RU" sz="3200" dirty="0" err="1">
                <a:solidFill>
                  <a:srgbClr val="7030A0"/>
                </a:solidFill>
              </a:rPr>
              <a:t>Асмолов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4464496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402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532</Words>
  <Application>Microsoft Office PowerPoint</Application>
  <PresentationFormat>Экран (4:3)</PresentationFormat>
  <Paragraphs>102</Paragraphs>
  <Slides>11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Тема Office</vt:lpstr>
      <vt:lpstr>Документ</vt:lpstr>
      <vt:lpstr>Презентация Microsoft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Мукатаева</cp:lastModifiedBy>
  <cp:revision>28</cp:revision>
  <dcterms:created xsi:type="dcterms:W3CDTF">2016-12-06T18:45:58Z</dcterms:created>
  <dcterms:modified xsi:type="dcterms:W3CDTF">2018-10-30T10:57:18Z</dcterms:modified>
</cp:coreProperties>
</file>