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62" r:id="rId9"/>
    <p:sldId id="264" r:id="rId10"/>
    <p:sldId id="266" r:id="rId11"/>
    <p:sldId id="268" r:id="rId12"/>
    <p:sldId id="269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022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6A800-FA98-4269-AE30-E829CE0BD6BE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5E6B65-4A5A-4EC3-B620-64EB82314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Проект «Красную речь красно и слушать.»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С использованием  элементов малых форм фольклора в развитие речи детей</a:t>
            </a:r>
            <a:r>
              <a:rPr lang="ru-RU" sz="1400" dirty="0" smtClean="0"/>
              <a:t>.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Воспитатели: Лоншакова И.П.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                              </a:t>
            </a:r>
            <a:r>
              <a:rPr lang="ru-RU" sz="1400" dirty="0" err="1" smtClean="0">
                <a:solidFill>
                  <a:schemeClr val="tx1"/>
                </a:solidFill>
              </a:rPr>
              <a:t>Кост</a:t>
            </a:r>
            <a:r>
              <a:rPr lang="ru-RU" sz="1400" dirty="0" smtClean="0">
                <a:solidFill>
                  <a:schemeClr val="tx1"/>
                </a:solidFill>
              </a:rPr>
              <a:t> Е.В.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Бой скороговорок.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3500438"/>
            <a:ext cx="4095747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500174"/>
            <a:ext cx="4357718" cy="326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Всего 4 куклы из настольного театра, а сколько разных сказок получилось.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0" y="2428868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130986"/>
          </a:xfrm>
        </p:spPr>
        <p:txBody>
          <a:bodyPr/>
          <a:lstStyle/>
          <a:p>
            <a:r>
              <a:rPr lang="ru-RU" sz="3600" dirty="0" smtClean="0"/>
              <a:t>Сказки придуманные с родителями.</a:t>
            </a:r>
            <a:endParaRPr lang="ru-RU" sz="36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340000">
            <a:off x="2128486" y="1375493"/>
            <a:ext cx="4967856" cy="5930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Овладение родным языком- важное приобретение ребенка в дошкольном детстве. Процесс речевого развития средствами малых форм фольклора  в современном дошкольном образовании , как общая основа воспитания и обучения детей. Формирование детского фольклора. Актуальность выбранной нами темой определяется потребностью нашего общества в духовно-нравственном воспитании детей на основе традиций и культуры русского народа  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-Повысить уровень развитие связной речи у детей в результате проведения работы по развитию речи средствами малых форм фольклора.</a:t>
            </a:r>
          </a:p>
          <a:p>
            <a:pPr>
              <a:buNone/>
            </a:pPr>
            <a:r>
              <a:rPr lang="ru-RU" dirty="0" smtClean="0"/>
              <a:t>Задачи:</a:t>
            </a:r>
          </a:p>
          <a:p>
            <a:pPr>
              <a:buNone/>
            </a:pPr>
            <a:r>
              <a:rPr lang="ru-RU" dirty="0" smtClean="0"/>
              <a:t>-Обогатить словарный запас.</a:t>
            </a:r>
          </a:p>
          <a:p>
            <a:pPr>
              <a:buNone/>
            </a:pPr>
            <a:r>
              <a:rPr lang="ru-RU" dirty="0" smtClean="0"/>
              <a:t>-Развивать образную и связную речь детей.</a:t>
            </a:r>
          </a:p>
          <a:p>
            <a:pPr>
              <a:buNone/>
            </a:pPr>
            <a:r>
              <a:rPr lang="ru-RU" dirty="0" smtClean="0"/>
              <a:t>-Познакомить детей с историей , культурой , народными традициями и обычаями.</a:t>
            </a:r>
          </a:p>
          <a:p>
            <a:pPr>
              <a:buNone/>
            </a:pPr>
            <a:r>
              <a:rPr lang="ru-RU" dirty="0" smtClean="0"/>
              <a:t>-Прививать любовь к родному слову , родному языку.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Haettenschweiler" pitchFamily="34" charset="0"/>
              </a:rPr>
              <a:t>МАЛЫЕ ФОЛЬКЛОРНЫЕ ФОРМЫ</a:t>
            </a:r>
            <a:endParaRPr lang="ru-RU" dirty="0">
              <a:solidFill>
                <a:schemeClr val="accent2"/>
              </a:solidFill>
              <a:latin typeface="Haettenschweiler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643174" y="250030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блако 6"/>
          <p:cNvSpPr/>
          <p:nvPr/>
        </p:nvSpPr>
        <p:spPr>
          <a:xfrm>
            <a:off x="1714480" y="2214554"/>
            <a:ext cx="1928826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Небылицы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215074" y="1928802"/>
            <a:ext cx="2143140" cy="12858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Поговорки и пословицы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4071934" y="1714488"/>
            <a:ext cx="178595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bg1"/>
                </a:solidFill>
              </a:rPr>
              <a:t>Потешки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1357290" y="3500438"/>
            <a:ext cx="2286016" cy="112871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Сказки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6786578" y="3500438"/>
            <a:ext cx="2000264" cy="107157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bg1"/>
                </a:solidFill>
              </a:rPr>
              <a:t>Пестушки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Солнце 11"/>
          <p:cNvSpPr/>
          <p:nvPr/>
        </p:nvSpPr>
        <p:spPr>
          <a:xfrm>
            <a:off x="3786182" y="2714620"/>
            <a:ext cx="2643206" cy="235745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Жанры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блако 12"/>
          <p:cNvSpPr/>
          <p:nvPr/>
        </p:nvSpPr>
        <p:spPr>
          <a:xfrm>
            <a:off x="6643702" y="4857760"/>
            <a:ext cx="1857388" cy="121444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Народные игры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Облако 13"/>
          <p:cNvSpPr/>
          <p:nvPr/>
        </p:nvSpPr>
        <p:spPr>
          <a:xfrm>
            <a:off x="1643042" y="4857760"/>
            <a:ext cx="2428892" cy="135732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Колыбельная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Облако 14"/>
          <p:cNvSpPr/>
          <p:nvPr/>
        </p:nvSpPr>
        <p:spPr>
          <a:xfrm>
            <a:off x="4500562" y="5214950"/>
            <a:ext cx="1643074" cy="107157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Загадки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нашей библиотеки.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357562"/>
            <a:ext cx="4357719" cy="326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500174"/>
            <a:ext cx="4205294" cy="3153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Небылицы да небывальщины. </a:t>
            </a:r>
            <a:r>
              <a:rPr lang="ru-RU" sz="3600" dirty="0" err="1" smtClean="0"/>
              <a:t>Расмешили</a:t>
            </a:r>
            <a:r>
              <a:rPr lang="ru-RU" sz="3600" dirty="0" smtClean="0"/>
              <a:t> </a:t>
            </a:r>
            <a:r>
              <a:rPr lang="ru-RU" dirty="0" smtClean="0"/>
              <a:t>ребят.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10078" y="3430608"/>
            <a:ext cx="4633922" cy="3284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643050"/>
            <a:ext cx="4620187" cy="3465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Сундучок со </a:t>
            </a:r>
            <a:r>
              <a:rPr lang="ru-RU" sz="3600" dirty="0" err="1" smtClean="0"/>
              <a:t>сказками.А</a:t>
            </a:r>
            <a:r>
              <a:rPr lang="ru-RU" sz="3600" dirty="0" smtClean="0"/>
              <a:t> придумайте ребята сказку»Три медведя» да на новый лад.</a:t>
            </a:r>
            <a:endParaRPr lang="ru-RU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0430" y="2428868"/>
            <a:ext cx="3335875" cy="2501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4286232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0760" y="4500570"/>
            <a:ext cx="314324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Укачаем малышей песней колыбельной.</a:t>
            </a:r>
            <a:endParaRPr lang="ru-RU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2428868"/>
            <a:ext cx="5105416" cy="38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«Гори, гори ясно ,чтобы не погасло.»</a:t>
            </a:r>
            <a:br>
              <a:rPr lang="ru-RU" sz="3600" dirty="0" smtClean="0"/>
            </a:br>
            <a:r>
              <a:rPr lang="ru-RU" sz="1800" dirty="0" smtClean="0"/>
              <a:t>Игра- своеобразная школа ребенка. В них развивается речь ребенка . В народных играх используются считалки , </a:t>
            </a:r>
            <a:r>
              <a:rPr lang="ru-RU" sz="1800" dirty="0" err="1" smtClean="0"/>
              <a:t>потешки</a:t>
            </a:r>
            <a:r>
              <a:rPr lang="ru-RU" sz="1800" dirty="0" smtClean="0"/>
              <a:t> , загадки, что стимулирует речевое развитие , психические процессы.</a:t>
            </a:r>
            <a:endParaRPr lang="ru-RU" sz="1800" dirty="0"/>
          </a:p>
        </p:txBody>
      </p:sp>
      <p:pic>
        <p:nvPicPr>
          <p:cNvPr id="4" name="Содержимое 3" descr="C:\Users\вита\AppData\Local\Microsoft\Windows\Temporary Internet Files\Content.Word\IMG_2591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2786058"/>
            <a:ext cx="4555644" cy="301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175</TotalTime>
  <Words>222</Words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Метро</vt:lpstr>
      <vt:lpstr>Проект «Красную речь красно и слушать.»</vt:lpstr>
      <vt:lpstr>Актуальность</vt:lpstr>
      <vt:lpstr>Цель :</vt:lpstr>
      <vt:lpstr>МАЛЫЕ ФОЛЬКЛОРНЫЕ ФОРМЫ</vt:lpstr>
      <vt:lpstr>Из нашей библиотеки.</vt:lpstr>
      <vt:lpstr>Небылицы да небывальщины. Расмешили ребят.</vt:lpstr>
      <vt:lpstr>Сундучок со сказками.А придумайте ребята сказку»Три медведя» да на новый лад.</vt:lpstr>
      <vt:lpstr>Укачаем малышей песней колыбельной.</vt:lpstr>
      <vt:lpstr>«Гори, гори ясно ,чтобы не погасло.» Игра- своеобразная школа ребенка. В них развивается речь ребенка . В народных играх используются считалки , потешки , загадки, что стимулирует речевое развитие , психические процессы.</vt:lpstr>
      <vt:lpstr>Бой скороговорок.</vt:lpstr>
      <vt:lpstr>Всего 4 куклы из настольного театра, а сколько разных сказок получилось.</vt:lpstr>
      <vt:lpstr>Сказки придуманные с родителями.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Малые фольклорные формы</dc:title>
  <dc:creator>вита</dc:creator>
  <cp:lastModifiedBy>кексик</cp:lastModifiedBy>
  <cp:revision>22</cp:revision>
  <dcterms:created xsi:type="dcterms:W3CDTF">2080-01-18T15:39:14Z</dcterms:created>
  <dcterms:modified xsi:type="dcterms:W3CDTF">2019-01-05T06:21:35Z</dcterms:modified>
</cp:coreProperties>
</file>