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3" r:id="rId7"/>
    <p:sldId id="264" r:id="rId8"/>
    <p:sldId id="262" r:id="rId9"/>
    <p:sldId id="260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5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26.02.2018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26.02.2018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26.02.2018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26.02.2018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1857364"/>
            <a:ext cx="8072494" cy="3416320"/>
          </a:xfrm>
          <a:prstGeom prst="rect">
            <a:avLst/>
          </a:prstGeom>
          <a:noFill/>
          <a:effectLst>
            <a:innerShdw blurRad="63500" dist="50800" dir="18900000">
              <a:prstClr val="black">
                <a:alpha val="50000"/>
              </a:prstClr>
            </a:innerShdw>
          </a:effectLst>
          <a:sp3d>
            <a:bevelT prst="relaxedInset"/>
          </a:sp3d>
        </p:spPr>
        <p:txBody>
          <a:bodyPr wrap="square" lIns="91440" tIns="45720" rIns="91440" bIns="45720">
            <a:spAutoFit/>
            <a:scene3d>
              <a:camera prst="obliqueTopRight"/>
              <a:lightRig rig="threePt" dir="t"/>
            </a:scene3d>
            <a:sp3d z="69850"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bg1">
                      <a:lumMod val="95000"/>
                      <a:lumOff val="5000"/>
                    </a:schemeClr>
                  </a:soli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</a:rPr>
              <a:t>Творческий проект</a:t>
            </a:r>
          </a:p>
          <a:p>
            <a:pPr algn="ctr"/>
            <a:endParaRPr lang="ru-RU" sz="5400" b="1" dirty="0" smtClean="0">
              <a:ln w="10541" cmpd="sng">
                <a:solidFill>
                  <a:schemeClr val="bg1">
                    <a:lumMod val="95000"/>
                    <a:lumOff val="5000"/>
                  </a:schemeClr>
                </a:solidFill>
                <a:prstDash val="solid"/>
              </a:ln>
              <a:blipFill>
                <a:blip r:embed="rId3"/>
                <a:tile tx="0" ty="0" sx="100000" sy="100000" flip="none" algn="tl"/>
              </a:blipFill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/>
            <a:r>
              <a:rPr lang="ru-RU" sz="5400" b="1" dirty="0" smtClean="0">
                <a:ln w="10541" cmpd="sng">
                  <a:solidFill>
                    <a:schemeClr val="bg1">
                      <a:lumMod val="95000"/>
                      <a:lumOff val="5000"/>
                    </a:schemeClr>
                  </a:soli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</a:rPr>
              <a:t>«Защитники Отечества»</a:t>
            </a:r>
            <a:endParaRPr lang="ru-RU" sz="5400" b="1" dirty="0">
              <a:ln w="10541" cmpd="sng">
                <a:solidFill>
                  <a:schemeClr val="bg1">
                    <a:lumMod val="95000"/>
                    <a:lumOff val="5000"/>
                  </a:schemeClr>
                </a:solidFill>
                <a:prstDash val="solid"/>
              </a:ln>
              <a:blipFill>
                <a:blip r:embed="rId3"/>
                <a:tile tx="0" ty="0" sx="100000" sy="100000" flip="none" algn="tl"/>
              </a:blipFill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00364" y="428604"/>
            <a:ext cx="3382401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МОУ «</a:t>
            </a:r>
            <a:r>
              <a:rPr lang="ru-RU" b="1" cap="none" spc="0" dirty="0" err="1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Красногорская</a:t>
            </a:r>
            <a:r>
              <a:rPr lang="ru-RU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СОШ»</a:t>
            </a:r>
            <a:endParaRPr lang="ru-RU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</p:spTree>
  </p:cSld>
  <p:clrMapOvr>
    <a:masterClrMapping/>
  </p:clrMapOvr>
  <p:transition>
    <p:dissolve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714356"/>
            <a:ext cx="6929486" cy="4605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4463" y="144463"/>
            <a:ext cx="1247775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15140" y="5429264"/>
            <a:ext cx="1604964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randomBar dir="vert"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428604"/>
            <a:ext cx="4143404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74" name="AutoShape 2" descr="http://im7-tub.yandex.net/i?id=3718343&amp;tov=7"/>
          <p:cNvSpPr>
            <a:spLocks noChangeAspect="1" noChangeArrowheads="1"/>
          </p:cNvSpPr>
          <p:nvPr/>
        </p:nvSpPr>
        <p:spPr bwMode="auto">
          <a:xfrm>
            <a:off x="155575" y="-525463"/>
            <a:ext cx="1428750" cy="11049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5347" y="428604"/>
            <a:ext cx="1754528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43702" y="4714884"/>
            <a:ext cx="1853523" cy="1531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zoom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571480"/>
            <a:ext cx="8229600" cy="4572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5400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Практическим  результатом проекта  является творчески оформленная работа  о защитниках Отечества.</a:t>
            </a:r>
            <a:endParaRPr lang="ru-RU" sz="5400" dirty="0">
              <a:solidFill>
                <a:schemeClr val="bg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357166"/>
            <a:ext cx="7222105" cy="923330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perspectiveLeft"/>
            <a:lightRig rig="threePt" dir="t"/>
          </a:scene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/>
              </a:rPr>
              <a:t>Обоснование    темы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blipFill>
                <a:blip r:embed="rId3"/>
                <a:tile tx="0" ty="0" sx="100000" sy="100000" flip="none" algn="tl"/>
              </a:blip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1643050"/>
            <a:ext cx="8305030" cy="2616101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  <a:scene3d>
              <a:camera prst="orthographicFront"/>
              <a:lightRig rig="threePt" dir="t"/>
            </a:scene3d>
            <a:sp3d extrusionH="57150" contourW="12700">
              <a:bevelB w="57150" h="38100" prst="artDeco"/>
              <a:extrusionClr>
                <a:schemeClr val="tx1">
                  <a:lumMod val="95000"/>
                </a:schemeClr>
              </a:extrusionClr>
              <a:contourClr>
                <a:schemeClr val="bg1">
                  <a:lumMod val="95000"/>
                  <a:lumOff val="5000"/>
                </a:schemeClr>
              </a:contourClr>
            </a:sp3d>
          </a:bodyPr>
          <a:lstStyle/>
          <a:p>
            <a:pPr algn="ctr"/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bg1">
                        <a:lumMod val="65000"/>
                        <a:lumOff val="35000"/>
                      </a:schemeClr>
                    </a:gs>
                    <a:gs pos="7001">
                      <a:schemeClr val="bg1">
                        <a:lumMod val="75000"/>
                        <a:lumOff val="25000"/>
                      </a:schemeClr>
                    </a:gs>
                    <a:gs pos="32001">
                      <a:schemeClr val="tx1">
                        <a:lumMod val="65000"/>
                      </a:schemeClr>
                    </a:gs>
                    <a:gs pos="47000">
                      <a:srgbClr val="E6E6E6"/>
                    </a:gs>
                    <a:gs pos="85001">
                      <a:srgbClr val="7D8496"/>
                    </a:gs>
                    <a:gs pos="100000">
                      <a:srgbClr val="E6E6E6"/>
                    </a:gs>
                  </a:gsLst>
                  <a:path path="circle">
                    <a:fillToRect l="100000" t="100000"/>
                  </a:path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</a:t>
            </a:r>
            <a:r>
              <a:rPr lang="ru-RU" sz="3600" b="1" cap="all" spc="0" dirty="0" smtClean="0">
                <a:ln w="9000" cmpd="sng">
                  <a:gradFill flip="none" rotWithShape="1">
                    <a:gsLst>
                      <a:gs pos="0">
                        <a:schemeClr val="tx1">
                          <a:lumMod val="95000"/>
                        </a:schemeClr>
                      </a:gs>
                      <a:gs pos="7001">
                        <a:srgbClr val="E6E6E6"/>
                      </a:gs>
                      <a:gs pos="32001">
                        <a:srgbClr val="7D8496"/>
                      </a:gs>
                      <a:gs pos="47000">
                        <a:srgbClr val="E6E6E6"/>
                      </a:gs>
                      <a:gs pos="85001">
                        <a:srgbClr val="7D8496"/>
                      </a:gs>
                      <a:gs pos="100000">
                        <a:srgbClr val="E6E6E6"/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prstDash val="solid"/>
                </a:ln>
                <a:gradFill>
                  <a:gsLst>
                    <a:gs pos="0">
                      <a:schemeClr val="bg1">
                        <a:lumMod val="65000"/>
                        <a:lumOff val="35000"/>
                      </a:schemeClr>
                    </a:gs>
                    <a:gs pos="7001">
                      <a:schemeClr val="bg1">
                        <a:lumMod val="75000"/>
                        <a:lumOff val="25000"/>
                      </a:schemeClr>
                    </a:gs>
                    <a:gs pos="32001">
                      <a:schemeClr val="tx1">
                        <a:lumMod val="65000"/>
                      </a:schemeClr>
                    </a:gs>
                    <a:gs pos="47000">
                      <a:srgbClr val="E6E6E6"/>
                    </a:gs>
                    <a:gs pos="85001">
                      <a:srgbClr val="7D8496"/>
                    </a:gs>
                    <a:gs pos="100000">
                      <a:srgbClr val="E6E6E6"/>
                    </a:gs>
                  </a:gsLst>
                  <a:path path="circle">
                    <a:fillToRect l="100000" t="100000"/>
                  </a:path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</a:rPr>
              <a:t>С</a:t>
            </a:r>
            <a:r>
              <a:rPr lang="ru-RU" sz="2800" b="1" cap="all" spc="0" dirty="0" smtClean="0">
                <a:ln w="9000" cmpd="sng">
                  <a:gradFill flip="none" rotWithShape="1">
                    <a:gsLst>
                      <a:gs pos="0">
                        <a:schemeClr val="tx1">
                          <a:lumMod val="95000"/>
                        </a:schemeClr>
                      </a:gs>
                      <a:gs pos="7001">
                        <a:srgbClr val="E6E6E6"/>
                      </a:gs>
                      <a:gs pos="32001">
                        <a:srgbClr val="7D8496"/>
                      </a:gs>
                      <a:gs pos="47000">
                        <a:srgbClr val="E6E6E6"/>
                      </a:gs>
                      <a:gs pos="85001">
                        <a:srgbClr val="7D8496"/>
                      </a:gs>
                      <a:gs pos="100000">
                        <a:srgbClr val="E6E6E6"/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prstDash val="solid"/>
                </a:ln>
                <a:gradFill>
                  <a:gsLst>
                    <a:gs pos="0">
                      <a:schemeClr val="bg1">
                        <a:lumMod val="65000"/>
                        <a:lumOff val="35000"/>
                      </a:schemeClr>
                    </a:gs>
                    <a:gs pos="7001">
                      <a:schemeClr val="bg1">
                        <a:lumMod val="75000"/>
                        <a:lumOff val="25000"/>
                      </a:schemeClr>
                    </a:gs>
                    <a:gs pos="32001">
                      <a:schemeClr val="tx1">
                        <a:lumMod val="65000"/>
                      </a:schemeClr>
                    </a:gs>
                    <a:gs pos="47000">
                      <a:srgbClr val="E6E6E6"/>
                    </a:gs>
                    <a:gs pos="85001">
                      <a:srgbClr val="7D8496"/>
                    </a:gs>
                    <a:gs pos="100000">
                      <a:srgbClr val="E6E6E6"/>
                    </a:gs>
                  </a:gsLst>
                  <a:path path="circle">
                    <a:fillToRect l="100000" t="100000"/>
                  </a:path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</a:rPr>
              <a:t>коро праздник «День защитника</a:t>
            </a:r>
          </a:p>
          <a:p>
            <a:pPr algn="ctr"/>
            <a:endParaRPr lang="ru-RU" sz="2800" b="1" cap="all" spc="0" dirty="0" smtClean="0">
              <a:ln w="9000" cmpd="sng">
                <a:gradFill flip="none" rotWithShape="1">
                  <a:gsLst>
                    <a:gs pos="0">
                      <a:schemeClr val="tx1">
                        <a:lumMod val="95000"/>
                      </a:schemeClr>
                    </a:gs>
                    <a:gs pos="7001">
                      <a:srgbClr val="E6E6E6"/>
                    </a:gs>
                    <a:gs pos="32001">
                      <a:srgbClr val="7D8496"/>
                    </a:gs>
                    <a:gs pos="47000">
                      <a:srgbClr val="E6E6E6"/>
                    </a:gs>
                    <a:gs pos="85001">
                      <a:srgbClr val="7D8496"/>
                    </a:gs>
                    <a:gs pos="100000">
                      <a:srgbClr val="E6E6E6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prstDash val="solid"/>
              </a:ln>
              <a:gradFill>
                <a:gsLst>
                  <a:gs pos="0">
                    <a:schemeClr val="bg1">
                      <a:lumMod val="65000"/>
                      <a:lumOff val="35000"/>
                    </a:schemeClr>
                  </a:gs>
                  <a:gs pos="7001">
                    <a:schemeClr val="bg1">
                      <a:lumMod val="75000"/>
                      <a:lumOff val="25000"/>
                    </a:schemeClr>
                  </a:gs>
                  <a:gs pos="32001">
                    <a:schemeClr val="tx1">
                      <a:lumMod val="65000"/>
                    </a:schemeClr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path path="circle">
                  <a:fillToRect l="100000" t="100000"/>
                </a:path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</a:endParaRPr>
          </a:p>
          <a:p>
            <a:pPr algn="just"/>
            <a:r>
              <a:rPr lang="ru-RU" sz="3600" b="1" cap="all" dirty="0" smtClean="0">
                <a:ln w="9000" cmpd="sng">
                  <a:gradFill flip="none" rotWithShape="1">
                    <a:gsLst>
                      <a:gs pos="0">
                        <a:schemeClr val="tx1">
                          <a:lumMod val="95000"/>
                        </a:schemeClr>
                      </a:gs>
                      <a:gs pos="7001">
                        <a:srgbClr val="E6E6E6"/>
                      </a:gs>
                      <a:gs pos="32001">
                        <a:srgbClr val="7D8496"/>
                      </a:gs>
                      <a:gs pos="47000">
                        <a:srgbClr val="E6E6E6"/>
                      </a:gs>
                      <a:gs pos="85001">
                        <a:srgbClr val="7D8496"/>
                      </a:gs>
                      <a:gs pos="100000">
                        <a:srgbClr val="E6E6E6"/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prstDash val="solid"/>
                </a:ln>
                <a:gradFill>
                  <a:gsLst>
                    <a:gs pos="0">
                      <a:schemeClr val="bg1">
                        <a:lumMod val="65000"/>
                        <a:lumOff val="35000"/>
                      </a:schemeClr>
                    </a:gs>
                    <a:gs pos="7001">
                      <a:schemeClr val="bg1">
                        <a:lumMod val="75000"/>
                        <a:lumOff val="25000"/>
                      </a:schemeClr>
                    </a:gs>
                    <a:gs pos="32001">
                      <a:schemeClr val="tx1">
                        <a:lumMod val="65000"/>
                      </a:schemeClr>
                    </a:gs>
                    <a:gs pos="47000">
                      <a:srgbClr val="E6E6E6"/>
                    </a:gs>
                    <a:gs pos="85001">
                      <a:srgbClr val="7D8496"/>
                    </a:gs>
                    <a:gs pos="100000">
                      <a:srgbClr val="E6E6E6"/>
                    </a:gs>
                  </a:gsLst>
                  <a:path path="circle">
                    <a:fillToRect l="100000" t="100000"/>
                  </a:path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</a:rPr>
              <a:t>о</a:t>
            </a:r>
            <a:r>
              <a:rPr lang="ru-RU" sz="2800" b="1" cap="all" dirty="0" smtClean="0">
                <a:ln w="9000" cmpd="sng">
                  <a:gradFill flip="none" rotWithShape="1">
                    <a:gsLst>
                      <a:gs pos="0">
                        <a:schemeClr val="tx1">
                          <a:lumMod val="95000"/>
                        </a:schemeClr>
                      </a:gs>
                      <a:gs pos="7001">
                        <a:srgbClr val="E6E6E6"/>
                      </a:gs>
                      <a:gs pos="32001">
                        <a:srgbClr val="7D8496"/>
                      </a:gs>
                      <a:gs pos="47000">
                        <a:srgbClr val="E6E6E6"/>
                      </a:gs>
                      <a:gs pos="85001">
                        <a:srgbClr val="7D8496"/>
                      </a:gs>
                      <a:gs pos="100000">
                        <a:srgbClr val="E6E6E6"/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prstDash val="solid"/>
                </a:ln>
                <a:gradFill>
                  <a:gsLst>
                    <a:gs pos="0">
                      <a:schemeClr val="bg1">
                        <a:lumMod val="65000"/>
                        <a:lumOff val="35000"/>
                      </a:schemeClr>
                    </a:gs>
                    <a:gs pos="7001">
                      <a:schemeClr val="bg1">
                        <a:lumMod val="75000"/>
                        <a:lumOff val="25000"/>
                      </a:schemeClr>
                    </a:gs>
                    <a:gs pos="32001">
                      <a:schemeClr val="tx1">
                        <a:lumMod val="65000"/>
                      </a:schemeClr>
                    </a:gs>
                    <a:gs pos="47000">
                      <a:srgbClr val="E6E6E6"/>
                    </a:gs>
                    <a:gs pos="85001">
                      <a:srgbClr val="7D8496"/>
                    </a:gs>
                    <a:gs pos="100000">
                      <a:srgbClr val="E6E6E6"/>
                    </a:gs>
                  </a:gsLst>
                  <a:path path="circle">
                    <a:fillToRect l="100000" t="100000"/>
                  </a:path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</a:rPr>
              <a:t>течества». </a:t>
            </a:r>
            <a:r>
              <a:rPr lang="ru-RU" sz="3600" b="1" cap="all" dirty="0" smtClean="0">
                <a:ln w="9000" cmpd="sng">
                  <a:gradFill flip="none" rotWithShape="1">
                    <a:gsLst>
                      <a:gs pos="0">
                        <a:schemeClr val="tx1">
                          <a:lumMod val="95000"/>
                        </a:schemeClr>
                      </a:gs>
                      <a:gs pos="7001">
                        <a:srgbClr val="E6E6E6"/>
                      </a:gs>
                      <a:gs pos="32001">
                        <a:srgbClr val="7D8496"/>
                      </a:gs>
                      <a:gs pos="47000">
                        <a:srgbClr val="E6E6E6"/>
                      </a:gs>
                      <a:gs pos="85001">
                        <a:srgbClr val="7D8496"/>
                      </a:gs>
                      <a:gs pos="100000">
                        <a:srgbClr val="E6E6E6"/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prstDash val="solid"/>
                </a:ln>
                <a:gradFill>
                  <a:gsLst>
                    <a:gs pos="0">
                      <a:schemeClr val="bg1">
                        <a:lumMod val="65000"/>
                        <a:lumOff val="35000"/>
                      </a:schemeClr>
                    </a:gs>
                    <a:gs pos="7001">
                      <a:schemeClr val="bg1">
                        <a:lumMod val="75000"/>
                        <a:lumOff val="25000"/>
                      </a:schemeClr>
                    </a:gs>
                    <a:gs pos="32001">
                      <a:schemeClr val="tx1">
                        <a:lumMod val="65000"/>
                      </a:schemeClr>
                    </a:gs>
                    <a:gs pos="47000">
                      <a:srgbClr val="E6E6E6"/>
                    </a:gs>
                    <a:gs pos="85001">
                      <a:srgbClr val="7D8496"/>
                    </a:gs>
                    <a:gs pos="100000">
                      <a:srgbClr val="E6E6E6"/>
                    </a:gs>
                  </a:gsLst>
                  <a:path path="circle">
                    <a:fillToRect l="100000" t="100000"/>
                  </a:path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</a:rPr>
              <a:t>Н</a:t>
            </a:r>
            <a:r>
              <a:rPr lang="ru-RU" sz="2800" b="1" cap="all" dirty="0" smtClean="0">
                <a:ln w="9000" cmpd="sng">
                  <a:gradFill flip="none" rotWithShape="1">
                    <a:gsLst>
                      <a:gs pos="0">
                        <a:schemeClr val="tx1">
                          <a:lumMod val="95000"/>
                        </a:schemeClr>
                      </a:gs>
                      <a:gs pos="7001">
                        <a:srgbClr val="E6E6E6"/>
                      </a:gs>
                      <a:gs pos="32001">
                        <a:srgbClr val="7D8496"/>
                      </a:gs>
                      <a:gs pos="47000">
                        <a:srgbClr val="E6E6E6"/>
                      </a:gs>
                      <a:gs pos="85001">
                        <a:srgbClr val="7D8496"/>
                      </a:gs>
                      <a:gs pos="100000">
                        <a:srgbClr val="E6E6E6"/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prstDash val="solid"/>
                </a:ln>
                <a:gradFill>
                  <a:gsLst>
                    <a:gs pos="0">
                      <a:schemeClr val="bg1">
                        <a:lumMod val="65000"/>
                        <a:lumOff val="35000"/>
                      </a:schemeClr>
                    </a:gs>
                    <a:gs pos="7001">
                      <a:schemeClr val="bg1">
                        <a:lumMod val="75000"/>
                        <a:lumOff val="25000"/>
                      </a:schemeClr>
                    </a:gs>
                    <a:gs pos="32001">
                      <a:schemeClr val="tx1">
                        <a:lumMod val="65000"/>
                      </a:schemeClr>
                    </a:gs>
                    <a:gs pos="47000">
                      <a:srgbClr val="E6E6E6"/>
                    </a:gs>
                    <a:gs pos="85001">
                      <a:srgbClr val="7D8496"/>
                    </a:gs>
                    <a:gs pos="100000">
                      <a:srgbClr val="E6E6E6"/>
                    </a:gs>
                  </a:gsLst>
                  <a:path path="circle">
                    <a:fillToRect l="100000" t="100000"/>
                  </a:path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</a:rPr>
              <a:t>ам хотелось  бы узнать,</a:t>
            </a:r>
          </a:p>
          <a:p>
            <a:pPr algn="just"/>
            <a:endParaRPr lang="ru-RU" sz="2800" b="1" cap="all" dirty="0" smtClean="0">
              <a:ln w="9000" cmpd="sng">
                <a:gradFill flip="none" rotWithShape="1">
                  <a:gsLst>
                    <a:gs pos="0">
                      <a:schemeClr val="tx1">
                        <a:lumMod val="95000"/>
                      </a:schemeClr>
                    </a:gs>
                    <a:gs pos="7001">
                      <a:srgbClr val="E6E6E6"/>
                    </a:gs>
                    <a:gs pos="32001">
                      <a:srgbClr val="7D8496"/>
                    </a:gs>
                    <a:gs pos="47000">
                      <a:srgbClr val="E6E6E6"/>
                    </a:gs>
                    <a:gs pos="85001">
                      <a:srgbClr val="7D8496"/>
                    </a:gs>
                    <a:gs pos="100000">
                      <a:srgbClr val="E6E6E6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prstDash val="solid"/>
              </a:ln>
              <a:gradFill>
                <a:gsLst>
                  <a:gs pos="0">
                    <a:schemeClr val="bg1">
                      <a:lumMod val="65000"/>
                      <a:lumOff val="35000"/>
                    </a:schemeClr>
                  </a:gs>
                  <a:gs pos="7001">
                    <a:schemeClr val="bg1">
                      <a:lumMod val="75000"/>
                      <a:lumOff val="25000"/>
                    </a:schemeClr>
                  </a:gs>
                  <a:gs pos="32001">
                    <a:schemeClr val="tx1">
                      <a:lumMod val="65000"/>
                    </a:schemeClr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path path="circle">
                  <a:fillToRect l="100000" t="100000"/>
                </a:path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</a:endParaRPr>
          </a:p>
          <a:p>
            <a:pPr algn="just"/>
            <a:r>
              <a:rPr lang="ru-RU" sz="2800" b="1" cap="all" spc="0" dirty="0" smtClean="0">
                <a:ln w="9000" cmpd="sng">
                  <a:gradFill flip="none" rotWithShape="1">
                    <a:gsLst>
                      <a:gs pos="0">
                        <a:schemeClr val="tx1">
                          <a:lumMod val="95000"/>
                        </a:schemeClr>
                      </a:gs>
                      <a:gs pos="7001">
                        <a:srgbClr val="E6E6E6"/>
                      </a:gs>
                      <a:gs pos="32001">
                        <a:srgbClr val="7D8496"/>
                      </a:gs>
                      <a:gs pos="47000">
                        <a:srgbClr val="E6E6E6"/>
                      </a:gs>
                      <a:gs pos="85001">
                        <a:srgbClr val="7D8496"/>
                      </a:gs>
                      <a:gs pos="100000">
                        <a:srgbClr val="E6E6E6"/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prstDash val="solid"/>
                </a:ln>
                <a:gradFill>
                  <a:gsLst>
                    <a:gs pos="0">
                      <a:schemeClr val="bg1">
                        <a:lumMod val="65000"/>
                        <a:lumOff val="35000"/>
                      </a:schemeClr>
                    </a:gs>
                    <a:gs pos="7001">
                      <a:schemeClr val="bg1">
                        <a:lumMod val="75000"/>
                        <a:lumOff val="25000"/>
                      </a:schemeClr>
                    </a:gs>
                    <a:gs pos="32001">
                      <a:schemeClr val="tx1">
                        <a:lumMod val="65000"/>
                      </a:schemeClr>
                    </a:gs>
                    <a:gs pos="47000">
                      <a:srgbClr val="E6E6E6"/>
                    </a:gs>
                    <a:gs pos="85001">
                      <a:srgbClr val="7D8496"/>
                    </a:gs>
                    <a:gs pos="100000">
                      <a:srgbClr val="E6E6E6"/>
                    </a:gs>
                  </a:gsLst>
                  <a:path path="circle">
                    <a:fillToRect l="100000" t="100000"/>
                  </a:path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</a:rPr>
              <a:t>Кто они защитники </a:t>
            </a:r>
            <a:r>
              <a:rPr lang="ru-RU" sz="3600" b="1" cap="all" spc="0" dirty="0" smtClean="0">
                <a:ln w="9000" cmpd="sng">
                  <a:gradFill flip="none" rotWithShape="1">
                    <a:gsLst>
                      <a:gs pos="0">
                        <a:schemeClr val="tx1">
                          <a:lumMod val="95000"/>
                        </a:schemeClr>
                      </a:gs>
                      <a:gs pos="7001">
                        <a:srgbClr val="E6E6E6"/>
                      </a:gs>
                      <a:gs pos="32001">
                        <a:srgbClr val="7D8496"/>
                      </a:gs>
                      <a:gs pos="47000">
                        <a:srgbClr val="E6E6E6"/>
                      </a:gs>
                      <a:gs pos="85001">
                        <a:srgbClr val="7D8496"/>
                      </a:gs>
                      <a:gs pos="100000">
                        <a:srgbClr val="E6E6E6"/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prstDash val="solid"/>
                </a:ln>
                <a:gradFill>
                  <a:gsLst>
                    <a:gs pos="0">
                      <a:schemeClr val="bg1">
                        <a:lumMod val="65000"/>
                        <a:lumOff val="35000"/>
                      </a:schemeClr>
                    </a:gs>
                    <a:gs pos="7001">
                      <a:schemeClr val="bg1">
                        <a:lumMod val="75000"/>
                        <a:lumOff val="25000"/>
                      </a:schemeClr>
                    </a:gs>
                    <a:gs pos="32001">
                      <a:schemeClr val="tx1">
                        <a:lumMod val="65000"/>
                      </a:schemeClr>
                    </a:gs>
                    <a:gs pos="47000">
                      <a:srgbClr val="E6E6E6"/>
                    </a:gs>
                    <a:gs pos="85001">
                      <a:srgbClr val="7D8496"/>
                    </a:gs>
                    <a:gs pos="100000">
                      <a:srgbClr val="E6E6E6"/>
                    </a:gs>
                  </a:gsLst>
                  <a:path path="circle">
                    <a:fillToRect l="100000" t="100000"/>
                  </a:path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</a:rPr>
              <a:t>О</a:t>
            </a:r>
            <a:r>
              <a:rPr lang="ru-RU" sz="2800" b="1" cap="all" spc="0" dirty="0" smtClean="0">
                <a:ln w="9000" cmpd="sng">
                  <a:gradFill flip="none" rotWithShape="1">
                    <a:gsLst>
                      <a:gs pos="0">
                        <a:schemeClr val="tx1">
                          <a:lumMod val="95000"/>
                        </a:schemeClr>
                      </a:gs>
                      <a:gs pos="7001">
                        <a:srgbClr val="E6E6E6"/>
                      </a:gs>
                      <a:gs pos="32001">
                        <a:srgbClr val="7D8496"/>
                      </a:gs>
                      <a:gs pos="47000">
                        <a:srgbClr val="E6E6E6"/>
                      </a:gs>
                      <a:gs pos="85001">
                        <a:srgbClr val="7D8496"/>
                      </a:gs>
                      <a:gs pos="100000">
                        <a:srgbClr val="E6E6E6"/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prstDash val="solid"/>
                </a:ln>
                <a:gradFill>
                  <a:gsLst>
                    <a:gs pos="0">
                      <a:schemeClr val="bg1">
                        <a:lumMod val="65000"/>
                        <a:lumOff val="35000"/>
                      </a:schemeClr>
                    </a:gs>
                    <a:gs pos="7001">
                      <a:schemeClr val="bg1">
                        <a:lumMod val="75000"/>
                        <a:lumOff val="25000"/>
                      </a:schemeClr>
                    </a:gs>
                    <a:gs pos="32001">
                      <a:schemeClr val="tx1">
                        <a:lumMod val="65000"/>
                      </a:schemeClr>
                    </a:gs>
                    <a:gs pos="47000">
                      <a:srgbClr val="E6E6E6"/>
                    </a:gs>
                    <a:gs pos="85001">
                      <a:srgbClr val="7D8496"/>
                    </a:gs>
                    <a:gs pos="100000">
                      <a:srgbClr val="E6E6E6"/>
                    </a:gs>
                  </a:gsLst>
                  <a:path path="circle">
                    <a:fillToRect l="100000" t="100000"/>
                  </a:path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</a:rPr>
              <a:t>течества?</a:t>
            </a:r>
            <a:endParaRPr lang="ru-RU" sz="2800" b="1" cap="all" spc="0" dirty="0">
              <a:ln w="9000" cmpd="sng">
                <a:gradFill flip="none" rotWithShape="1">
                  <a:gsLst>
                    <a:gs pos="0">
                      <a:schemeClr val="tx1">
                        <a:lumMod val="95000"/>
                      </a:schemeClr>
                    </a:gs>
                    <a:gs pos="7001">
                      <a:srgbClr val="E6E6E6"/>
                    </a:gs>
                    <a:gs pos="32001">
                      <a:srgbClr val="7D8496"/>
                    </a:gs>
                    <a:gs pos="47000">
                      <a:srgbClr val="E6E6E6"/>
                    </a:gs>
                    <a:gs pos="85001">
                      <a:srgbClr val="7D8496"/>
                    </a:gs>
                    <a:gs pos="100000">
                      <a:srgbClr val="E6E6E6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prstDash val="solid"/>
              </a:ln>
              <a:gradFill>
                <a:gsLst>
                  <a:gs pos="0">
                    <a:schemeClr val="bg1">
                      <a:lumMod val="65000"/>
                      <a:lumOff val="35000"/>
                    </a:schemeClr>
                  </a:gs>
                  <a:gs pos="7001">
                    <a:schemeClr val="bg1">
                      <a:lumMod val="75000"/>
                      <a:lumOff val="25000"/>
                    </a:schemeClr>
                  </a:gs>
                  <a:gs pos="32001">
                    <a:schemeClr val="tx1">
                      <a:lumMod val="65000"/>
                    </a:schemeClr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path path="circle">
                  <a:fillToRect l="100000" t="100000"/>
                </a:path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7" name="Picture 3" descr="C:\Program Files\Microsoft Office\MEDIA\CAGCAT10\j0233070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6" y="4320974"/>
            <a:ext cx="3747810" cy="1878678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400"/>
                            </p:stCondLst>
                            <p:childTnLst>
                              <p:par>
                                <p:cTn id="18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900"/>
                            </p:stCondLst>
                            <p:childTnLst>
                              <p:par>
                                <p:cTn id="25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400"/>
                            </p:stCondLst>
                            <p:childTnLst>
                              <p:par>
                                <p:cTn id="32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428604"/>
            <a:ext cx="5008359" cy="923330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perspectiveLeft"/>
            <a:lightRig rig="threePt" dir="t"/>
          </a:scene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/>
              </a:rPr>
              <a:t>Цель проекта: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blipFill>
                <a:blip r:embed="rId3"/>
                <a:tile tx="0" ty="0" sx="100000" sy="100000" flip="none" algn="tl"/>
              </a:blip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1643050"/>
            <a:ext cx="271228" cy="52322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  <a:scene3d>
              <a:camera prst="orthographicFront"/>
              <a:lightRig rig="threePt" dir="t"/>
            </a:scene3d>
            <a:sp3d extrusionH="57150" contourW="12700">
              <a:bevelB w="57150" h="38100" prst="artDeco"/>
              <a:extrusionClr>
                <a:schemeClr val="tx1">
                  <a:lumMod val="95000"/>
                </a:schemeClr>
              </a:extrusionClr>
              <a:contourClr>
                <a:schemeClr val="bg1">
                  <a:lumMod val="95000"/>
                  <a:lumOff val="5000"/>
                </a:schemeClr>
              </a:contourClr>
            </a:sp3d>
          </a:bodyPr>
          <a:lstStyle/>
          <a:p>
            <a:pPr algn="ctr"/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bg1">
                        <a:lumMod val="65000"/>
                        <a:lumOff val="35000"/>
                      </a:schemeClr>
                    </a:gs>
                    <a:gs pos="7001">
                      <a:schemeClr val="bg1">
                        <a:lumMod val="75000"/>
                        <a:lumOff val="25000"/>
                      </a:schemeClr>
                    </a:gs>
                    <a:gs pos="32001">
                      <a:schemeClr val="tx1">
                        <a:lumMod val="65000"/>
                      </a:schemeClr>
                    </a:gs>
                    <a:gs pos="47000">
                      <a:srgbClr val="E6E6E6"/>
                    </a:gs>
                    <a:gs pos="85001">
                      <a:srgbClr val="7D8496"/>
                    </a:gs>
                    <a:gs pos="100000">
                      <a:srgbClr val="E6E6E6"/>
                    </a:gs>
                  </a:gsLst>
                  <a:path path="circle">
                    <a:fillToRect l="100000" t="100000"/>
                  </a:path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ru-RU" sz="2800" b="1" cap="all" spc="0" dirty="0">
              <a:ln w="9000" cmpd="sng">
                <a:gradFill flip="none" rotWithShape="1">
                  <a:gsLst>
                    <a:gs pos="0">
                      <a:schemeClr val="tx1">
                        <a:lumMod val="95000"/>
                      </a:schemeClr>
                    </a:gs>
                    <a:gs pos="7001">
                      <a:srgbClr val="E6E6E6"/>
                    </a:gs>
                    <a:gs pos="32001">
                      <a:srgbClr val="7D8496"/>
                    </a:gs>
                    <a:gs pos="47000">
                      <a:srgbClr val="E6E6E6"/>
                    </a:gs>
                    <a:gs pos="85001">
                      <a:srgbClr val="7D8496"/>
                    </a:gs>
                    <a:gs pos="100000">
                      <a:srgbClr val="E6E6E6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prstDash val="solid"/>
              </a:ln>
              <a:gradFill>
                <a:gsLst>
                  <a:gs pos="0">
                    <a:schemeClr val="bg1">
                      <a:lumMod val="65000"/>
                      <a:lumOff val="35000"/>
                    </a:schemeClr>
                  </a:gs>
                  <a:gs pos="7001">
                    <a:schemeClr val="bg1">
                      <a:lumMod val="75000"/>
                      <a:lumOff val="25000"/>
                    </a:schemeClr>
                  </a:gs>
                  <a:gs pos="32001">
                    <a:schemeClr val="tx1">
                      <a:lumMod val="65000"/>
                    </a:schemeClr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path path="circle">
                  <a:fillToRect l="100000" t="100000"/>
                </a:path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1357298"/>
            <a:ext cx="8622553" cy="4616648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  <a:scene3d>
              <a:camera prst="orthographicFront"/>
              <a:lightRig rig="threePt" dir="t"/>
            </a:scene3d>
            <a:sp3d extrusionH="57150" contourW="12700">
              <a:bevelB w="57150" h="38100" prst="artDeco"/>
              <a:extrusionClr>
                <a:schemeClr val="bg1">
                  <a:lumMod val="95000"/>
                  <a:lumOff val="5000"/>
                </a:schemeClr>
              </a:extrusionClr>
              <a:contourClr>
                <a:schemeClr val="bg1">
                  <a:lumMod val="95000"/>
                  <a:lumOff val="5000"/>
                </a:schemeClr>
              </a:contourClr>
            </a:sp3d>
          </a:bodyPr>
          <a:lstStyle/>
          <a:p>
            <a:pPr algn="just">
              <a:lnSpc>
                <a:spcPct val="150000"/>
              </a:lnSpc>
            </a:pPr>
            <a:r>
              <a:rPr lang="ru-RU" sz="2000" b="1" cap="all" dirty="0" smtClean="0">
                <a:ln w="9000" cmpd="sng">
                  <a:gradFill flip="none" rotWithShape="1">
                    <a:gsLst>
                      <a:gs pos="0">
                        <a:schemeClr val="bg1">
                          <a:lumMod val="75000"/>
                          <a:lumOff val="25000"/>
                        </a:schemeClr>
                      </a:gs>
                      <a:gs pos="13000">
                        <a:schemeClr val="bg1">
                          <a:lumMod val="95000"/>
                          <a:lumOff val="5000"/>
                        </a:schemeClr>
                      </a:gs>
                      <a:gs pos="21001">
                        <a:schemeClr val="bg1">
                          <a:lumMod val="50000"/>
                          <a:lumOff val="50000"/>
                        </a:schemeClr>
                      </a:gs>
                      <a:gs pos="63000">
                        <a:schemeClr val="bg1">
                          <a:lumMod val="95000"/>
                          <a:lumOff val="5000"/>
                        </a:schemeClr>
                      </a:gs>
                      <a:gs pos="67000">
                        <a:schemeClr val="bg1">
                          <a:lumMod val="75000"/>
                          <a:lumOff val="25000"/>
                        </a:schemeClr>
                      </a:gs>
                      <a:gs pos="69000">
                        <a:srgbClr val="292929"/>
                      </a:gs>
                      <a:gs pos="82001">
                        <a:srgbClr val="777777"/>
                      </a:gs>
                      <a:gs pos="100000">
                        <a:schemeClr val="bg1">
                          <a:lumMod val="95000"/>
                          <a:lumOff val="5000"/>
                        </a:schemeClr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prstDash val="solid"/>
                </a:ln>
                <a:gradFill>
                  <a:gsLst>
                    <a:gs pos="0">
                      <a:schemeClr val="bg1">
                        <a:lumMod val="65000"/>
                        <a:lumOff val="35000"/>
                      </a:schemeClr>
                    </a:gs>
                    <a:gs pos="7001">
                      <a:schemeClr val="bg1">
                        <a:lumMod val="75000"/>
                        <a:lumOff val="25000"/>
                      </a:schemeClr>
                    </a:gs>
                    <a:gs pos="32001">
                      <a:schemeClr val="tx1">
                        <a:lumMod val="65000"/>
                      </a:schemeClr>
                    </a:gs>
                    <a:gs pos="47000">
                      <a:srgbClr val="E6E6E6"/>
                    </a:gs>
                    <a:gs pos="85001">
                      <a:srgbClr val="7D8496"/>
                    </a:gs>
                    <a:gs pos="100000">
                      <a:srgbClr val="E6E6E6"/>
                    </a:gs>
                  </a:gsLst>
                  <a:path path="circle">
                    <a:fillToRect l="100000" t="100000"/>
                  </a:path>
                </a:gradFill>
                <a:effectLst>
                  <a:outerShdw blurRad="50800" dist="38100" dir="16200000" rotWithShape="0">
                    <a:schemeClr val="bg1">
                      <a:lumMod val="65000"/>
                      <a:lumOff val="35000"/>
                    </a:schemeClr>
                  </a:outerShdw>
                  <a:reflection blurRad="12700" stA="28000" endPos="45000" dist="1000" dir="5400000" sy="-100000" algn="bl" rotWithShape="0"/>
                </a:effectLst>
              </a:rPr>
              <a:t>-Научиться самостоятельно находить информацию</a:t>
            </a:r>
          </a:p>
          <a:p>
            <a:pPr algn="just">
              <a:lnSpc>
                <a:spcPct val="150000"/>
              </a:lnSpc>
            </a:pPr>
            <a:endParaRPr lang="ru-RU" sz="2000" b="1" cap="all" dirty="0" smtClean="0">
              <a:ln w="9000" cmpd="sng">
                <a:gradFill flip="none" rotWithShape="1">
                  <a:gsLst>
                    <a:gs pos="0">
                      <a:schemeClr val="bg1">
                        <a:lumMod val="75000"/>
                        <a:lumOff val="25000"/>
                      </a:schemeClr>
                    </a:gs>
                    <a:gs pos="13000">
                      <a:schemeClr val="bg1">
                        <a:lumMod val="95000"/>
                        <a:lumOff val="5000"/>
                      </a:schemeClr>
                    </a:gs>
                    <a:gs pos="21001">
                      <a:schemeClr val="bg1">
                        <a:lumMod val="50000"/>
                        <a:lumOff val="50000"/>
                      </a:schemeClr>
                    </a:gs>
                    <a:gs pos="63000">
                      <a:schemeClr val="bg1">
                        <a:lumMod val="95000"/>
                        <a:lumOff val="5000"/>
                      </a:schemeClr>
                    </a:gs>
                    <a:gs pos="67000">
                      <a:schemeClr val="bg1">
                        <a:lumMod val="75000"/>
                        <a:lumOff val="25000"/>
                      </a:schemeClr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chemeClr val="bg1">
                        <a:lumMod val="95000"/>
                        <a:lumOff val="5000"/>
                      </a:schemeClr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prstDash val="solid"/>
              </a:ln>
              <a:gradFill>
                <a:gsLst>
                  <a:gs pos="0">
                    <a:schemeClr val="bg1">
                      <a:lumMod val="65000"/>
                      <a:lumOff val="35000"/>
                    </a:schemeClr>
                  </a:gs>
                  <a:gs pos="7001">
                    <a:schemeClr val="bg1">
                      <a:lumMod val="75000"/>
                      <a:lumOff val="25000"/>
                    </a:schemeClr>
                  </a:gs>
                  <a:gs pos="32001">
                    <a:schemeClr val="tx1">
                      <a:lumMod val="65000"/>
                    </a:schemeClr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path path="circle">
                  <a:fillToRect l="100000" t="100000"/>
                </a:path>
              </a:gradFill>
              <a:effectLst>
                <a:outerShdw blurRad="50800" dist="38100" dir="16200000" rotWithShape="0">
                  <a:schemeClr val="bg1">
                    <a:lumMod val="65000"/>
                    <a:lumOff val="35000"/>
                  </a:schemeClr>
                </a:outerShdw>
                <a:reflection blurRad="12700" stA="28000" endPos="45000" dist="1000" dir="5400000" sy="-100000" algn="bl" rotWithShape="0"/>
              </a:effectLst>
            </a:endParaRPr>
          </a:p>
          <a:p>
            <a:pPr algn="just">
              <a:lnSpc>
                <a:spcPct val="150000"/>
              </a:lnSpc>
              <a:buFontTx/>
              <a:buChar char="-"/>
            </a:pPr>
            <a:r>
              <a:rPr lang="ru-RU" sz="2000" b="1" cap="all" spc="0" dirty="0" smtClean="0">
                <a:ln w="9000" cmpd="sng">
                  <a:gradFill flip="none" rotWithShape="1">
                    <a:gsLst>
                      <a:gs pos="0">
                        <a:schemeClr val="bg1">
                          <a:lumMod val="75000"/>
                          <a:lumOff val="25000"/>
                        </a:schemeClr>
                      </a:gs>
                      <a:gs pos="13000">
                        <a:schemeClr val="bg1">
                          <a:lumMod val="95000"/>
                          <a:lumOff val="5000"/>
                        </a:schemeClr>
                      </a:gs>
                      <a:gs pos="21001">
                        <a:schemeClr val="bg1">
                          <a:lumMod val="50000"/>
                          <a:lumOff val="50000"/>
                        </a:schemeClr>
                      </a:gs>
                      <a:gs pos="63000">
                        <a:schemeClr val="bg1">
                          <a:lumMod val="95000"/>
                          <a:lumOff val="5000"/>
                        </a:schemeClr>
                      </a:gs>
                      <a:gs pos="67000">
                        <a:schemeClr val="bg1">
                          <a:lumMod val="75000"/>
                          <a:lumOff val="25000"/>
                        </a:schemeClr>
                      </a:gs>
                      <a:gs pos="69000">
                        <a:srgbClr val="292929"/>
                      </a:gs>
                      <a:gs pos="82001">
                        <a:srgbClr val="777777"/>
                      </a:gs>
                      <a:gs pos="100000">
                        <a:schemeClr val="bg1">
                          <a:lumMod val="95000"/>
                          <a:lumOff val="5000"/>
                        </a:schemeClr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prstDash val="solid"/>
                </a:ln>
                <a:gradFill>
                  <a:gsLst>
                    <a:gs pos="0">
                      <a:schemeClr val="bg1">
                        <a:lumMod val="65000"/>
                        <a:lumOff val="35000"/>
                      </a:schemeClr>
                    </a:gs>
                    <a:gs pos="7001">
                      <a:schemeClr val="bg1">
                        <a:lumMod val="75000"/>
                        <a:lumOff val="25000"/>
                      </a:schemeClr>
                    </a:gs>
                    <a:gs pos="32001">
                      <a:schemeClr val="tx1">
                        <a:lumMod val="65000"/>
                      </a:schemeClr>
                    </a:gs>
                    <a:gs pos="47000">
                      <a:srgbClr val="E6E6E6"/>
                    </a:gs>
                    <a:gs pos="85001">
                      <a:srgbClr val="7D8496"/>
                    </a:gs>
                    <a:gs pos="100000">
                      <a:srgbClr val="E6E6E6"/>
                    </a:gs>
                  </a:gsLst>
                  <a:path path="circle">
                    <a:fillToRect l="100000" t="100000"/>
                  </a:path>
                </a:gradFill>
                <a:effectLst>
                  <a:outerShdw blurRad="50800" dist="38100" dir="16200000" rotWithShape="0">
                    <a:schemeClr val="bg1">
                      <a:lumMod val="65000"/>
                      <a:lumOff val="35000"/>
                    </a:schemeClr>
                  </a:outerShdw>
                  <a:reflection blurRad="12700" stA="28000" endPos="45000" dist="1000" dir="5400000" sy="-100000" algn="bl" rotWithShape="0"/>
                </a:effectLst>
              </a:rPr>
              <a:t>- познакомиться с героями – защитниками </a:t>
            </a:r>
            <a:r>
              <a:rPr lang="ru-RU" sz="2800" b="1" cap="all" dirty="0" smtClean="0">
                <a:ln w="9000" cmpd="sng">
                  <a:gradFill flip="none" rotWithShape="1">
                    <a:gsLst>
                      <a:gs pos="0">
                        <a:schemeClr val="bg1">
                          <a:lumMod val="75000"/>
                          <a:lumOff val="25000"/>
                        </a:schemeClr>
                      </a:gs>
                      <a:gs pos="13000">
                        <a:schemeClr val="bg1">
                          <a:lumMod val="95000"/>
                          <a:lumOff val="5000"/>
                        </a:schemeClr>
                      </a:gs>
                      <a:gs pos="21001">
                        <a:schemeClr val="bg1">
                          <a:lumMod val="50000"/>
                          <a:lumOff val="50000"/>
                        </a:schemeClr>
                      </a:gs>
                      <a:gs pos="63000">
                        <a:schemeClr val="bg1">
                          <a:lumMod val="95000"/>
                          <a:lumOff val="5000"/>
                        </a:schemeClr>
                      </a:gs>
                      <a:gs pos="67000">
                        <a:schemeClr val="bg1">
                          <a:lumMod val="75000"/>
                          <a:lumOff val="25000"/>
                        </a:schemeClr>
                      </a:gs>
                      <a:gs pos="69000">
                        <a:srgbClr val="292929"/>
                      </a:gs>
                      <a:gs pos="82001">
                        <a:srgbClr val="777777"/>
                      </a:gs>
                      <a:gs pos="100000">
                        <a:schemeClr val="bg1">
                          <a:lumMod val="95000"/>
                          <a:lumOff val="5000"/>
                        </a:schemeClr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prstDash val="solid"/>
                </a:ln>
                <a:gradFill>
                  <a:gsLst>
                    <a:gs pos="0">
                      <a:schemeClr val="bg1">
                        <a:lumMod val="65000"/>
                        <a:lumOff val="35000"/>
                      </a:schemeClr>
                    </a:gs>
                    <a:gs pos="7001">
                      <a:schemeClr val="bg1">
                        <a:lumMod val="75000"/>
                        <a:lumOff val="25000"/>
                      </a:schemeClr>
                    </a:gs>
                    <a:gs pos="32001">
                      <a:schemeClr val="tx1">
                        <a:lumMod val="65000"/>
                      </a:schemeClr>
                    </a:gs>
                    <a:gs pos="47000">
                      <a:srgbClr val="E6E6E6"/>
                    </a:gs>
                    <a:gs pos="85001">
                      <a:srgbClr val="7D8496"/>
                    </a:gs>
                    <a:gs pos="100000">
                      <a:srgbClr val="E6E6E6"/>
                    </a:gs>
                  </a:gsLst>
                  <a:path path="circle">
                    <a:fillToRect l="100000" t="100000"/>
                  </a:path>
                </a:gradFill>
                <a:effectLst>
                  <a:outerShdw blurRad="50800" dist="38100" dir="16200000" rotWithShape="0">
                    <a:schemeClr val="bg1">
                      <a:lumMod val="65000"/>
                      <a:lumOff val="35000"/>
                    </a:schemeClr>
                  </a:outerShdw>
                  <a:reflection blurRad="12700" stA="28000" endPos="45000" dist="1000" dir="5400000" sy="-100000" algn="bl" rotWithShape="0"/>
                </a:effectLst>
              </a:rPr>
              <a:t>О</a:t>
            </a:r>
            <a:r>
              <a:rPr lang="ru-RU" sz="2000" b="1" cap="all" spc="0" dirty="0" smtClean="0">
                <a:ln w="9000" cmpd="sng">
                  <a:gradFill flip="none" rotWithShape="1">
                    <a:gsLst>
                      <a:gs pos="0">
                        <a:schemeClr val="bg1">
                          <a:lumMod val="75000"/>
                          <a:lumOff val="25000"/>
                        </a:schemeClr>
                      </a:gs>
                      <a:gs pos="13000">
                        <a:schemeClr val="bg1">
                          <a:lumMod val="95000"/>
                          <a:lumOff val="5000"/>
                        </a:schemeClr>
                      </a:gs>
                      <a:gs pos="21001">
                        <a:schemeClr val="bg1">
                          <a:lumMod val="50000"/>
                          <a:lumOff val="50000"/>
                        </a:schemeClr>
                      </a:gs>
                      <a:gs pos="63000">
                        <a:schemeClr val="bg1">
                          <a:lumMod val="95000"/>
                          <a:lumOff val="5000"/>
                        </a:schemeClr>
                      </a:gs>
                      <a:gs pos="67000">
                        <a:schemeClr val="bg1">
                          <a:lumMod val="75000"/>
                          <a:lumOff val="25000"/>
                        </a:schemeClr>
                      </a:gs>
                      <a:gs pos="69000">
                        <a:srgbClr val="292929"/>
                      </a:gs>
                      <a:gs pos="82001">
                        <a:srgbClr val="777777"/>
                      </a:gs>
                      <a:gs pos="100000">
                        <a:schemeClr val="bg1">
                          <a:lumMod val="95000"/>
                          <a:lumOff val="5000"/>
                        </a:schemeClr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prstDash val="solid"/>
                </a:ln>
                <a:gradFill>
                  <a:gsLst>
                    <a:gs pos="0">
                      <a:schemeClr val="bg1">
                        <a:lumMod val="65000"/>
                        <a:lumOff val="35000"/>
                      </a:schemeClr>
                    </a:gs>
                    <a:gs pos="7001">
                      <a:schemeClr val="bg1">
                        <a:lumMod val="75000"/>
                        <a:lumOff val="25000"/>
                      </a:schemeClr>
                    </a:gs>
                    <a:gs pos="32001">
                      <a:schemeClr val="tx1">
                        <a:lumMod val="65000"/>
                      </a:schemeClr>
                    </a:gs>
                    <a:gs pos="47000">
                      <a:srgbClr val="E6E6E6"/>
                    </a:gs>
                    <a:gs pos="85001">
                      <a:srgbClr val="7D8496"/>
                    </a:gs>
                    <a:gs pos="100000">
                      <a:srgbClr val="E6E6E6"/>
                    </a:gs>
                  </a:gsLst>
                  <a:path path="circle">
                    <a:fillToRect l="100000" t="100000"/>
                  </a:path>
                </a:gradFill>
                <a:effectLst>
                  <a:outerShdw blurRad="50800" dist="38100" dir="16200000" rotWithShape="0">
                    <a:schemeClr val="bg1">
                      <a:lumMod val="65000"/>
                      <a:lumOff val="35000"/>
                    </a:schemeClr>
                  </a:outerShdw>
                  <a:reflection blurRad="12700" stA="28000" endPos="45000" dist="1000" dir="5400000" sy="-100000" algn="bl" rotWithShape="0"/>
                </a:effectLst>
              </a:rPr>
              <a:t>течества</a:t>
            </a:r>
          </a:p>
          <a:p>
            <a:pPr algn="just">
              <a:lnSpc>
                <a:spcPct val="150000"/>
              </a:lnSpc>
              <a:buFontTx/>
              <a:buChar char="-"/>
            </a:pPr>
            <a:endParaRPr lang="ru-RU" sz="2000" b="1" cap="all" spc="0" dirty="0" smtClean="0">
              <a:ln w="9000" cmpd="sng">
                <a:gradFill flip="none" rotWithShape="1">
                  <a:gsLst>
                    <a:gs pos="0">
                      <a:schemeClr val="bg1">
                        <a:lumMod val="75000"/>
                        <a:lumOff val="25000"/>
                      </a:schemeClr>
                    </a:gs>
                    <a:gs pos="13000">
                      <a:schemeClr val="bg1">
                        <a:lumMod val="95000"/>
                        <a:lumOff val="5000"/>
                      </a:schemeClr>
                    </a:gs>
                    <a:gs pos="21001">
                      <a:schemeClr val="bg1">
                        <a:lumMod val="50000"/>
                        <a:lumOff val="50000"/>
                      </a:schemeClr>
                    </a:gs>
                    <a:gs pos="63000">
                      <a:schemeClr val="bg1">
                        <a:lumMod val="95000"/>
                        <a:lumOff val="5000"/>
                      </a:schemeClr>
                    </a:gs>
                    <a:gs pos="67000">
                      <a:schemeClr val="bg1">
                        <a:lumMod val="75000"/>
                        <a:lumOff val="25000"/>
                      </a:schemeClr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chemeClr val="bg1">
                        <a:lumMod val="95000"/>
                        <a:lumOff val="5000"/>
                      </a:schemeClr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prstDash val="solid"/>
              </a:ln>
              <a:gradFill>
                <a:gsLst>
                  <a:gs pos="0">
                    <a:schemeClr val="bg1">
                      <a:lumMod val="65000"/>
                      <a:lumOff val="35000"/>
                    </a:schemeClr>
                  </a:gs>
                  <a:gs pos="7001">
                    <a:schemeClr val="bg1">
                      <a:lumMod val="75000"/>
                      <a:lumOff val="25000"/>
                    </a:schemeClr>
                  </a:gs>
                  <a:gs pos="32001">
                    <a:schemeClr val="tx1">
                      <a:lumMod val="65000"/>
                    </a:schemeClr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path path="circle">
                  <a:fillToRect l="100000" t="100000"/>
                </a:path>
              </a:gradFill>
              <a:effectLst>
                <a:outerShdw blurRad="50800" dist="38100" dir="16200000" rotWithShape="0">
                  <a:schemeClr val="bg1">
                    <a:lumMod val="65000"/>
                    <a:lumOff val="35000"/>
                  </a:schemeClr>
                </a:outerShdw>
                <a:reflection blurRad="12700" stA="28000" endPos="45000" dist="1000" dir="5400000" sy="-100000" algn="bl" rotWithShape="0"/>
              </a:effectLst>
            </a:endParaRPr>
          </a:p>
          <a:p>
            <a:pPr algn="just">
              <a:lnSpc>
                <a:spcPct val="150000"/>
              </a:lnSpc>
              <a:buFontTx/>
              <a:buChar char="-"/>
            </a:pPr>
            <a:r>
              <a:rPr lang="ru-RU" sz="2000" b="1" cap="all" dirty="0" smtClean="0">
                <a:ln w="9000" cmpd="sng">
                  <a:gradFill flip="none" rotWithShape="1">
                    <a:gsLst>
                      <a:gs pos="0">
                        <a:schemeClr val="bg1">
                          <a:lumMod val="75000"/>
                          <a:lumOff val="25000"/>
                        </a:schemeClr>
                      </a:gs>
                      <a:gs pos="13000">
                        <a:schemeClr val="bg1">
                          <a:lumMod val="95000"/>
                          <a:lumOff val="5000"/>
                        </a:schemeClr>
                      </a:gs>
                      <a:gs pos="21001">
                        <a:schemeClr val="bg1">
                          <a:lumMod val="50000"/>
                          <a:lumOff val="50000"/>
                        </a:schemeClr>
                      </a:gs>
                      <a:gs pos="63000">
                        <a:schemeClr val="bg1">
                          <a:lumMod val="95000"/>
                          <a:lumOff val="5000"/>
                        </a:schemeClr>
                      </a:gs>
                      <a:gs pos="67000">
                        <a:schemeClr val="bg1">
                          <a:lumMod val="75000"/>
                          <a:lumOff val="25000"/>
                        </a:schemeClr>
                      </a:gs>
                      <a:gs pos="69000">
                        <a:srgbClr val="292929"/>
                      </a:gs>
                      <a:gs pos="82001">
                        <a:srgbClr val="777777"/>
                      </a:gs>
                      <a:gs pos="100000">
                        <a:schemeClr val="bg1">
                          <a:lumMod val="95000"/>
                          <a:lumOff val="5000"/>
                        </a:schemeClr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prstDash val="solid"/>
                </a:ln>
                <a:gradFill>
                  <a:gsLst>
                    <a:gs pos="0">
                      <a:schemeClr val="bg1">
                        <a:lumMod val="65000"/>
                        <a:lumOff val="35000"/>
                      </a:schemeClr>
                    </a:gs>
                    <a:gs pos="7001">
                      <a:schemeClr val="bg1">
                        <a:lumMod val="75000"/>
                        <a:lumOff val="25000"/>
                      </a:schemeClr>
                    </a:gs>
                    <a:gs pos="32001">
                      <a:schemeClr val="tx1">
                        <a:lumMod val="65000"/>
                      </a:schemeClr>
                    </a:gs>
                    <a:gs pos="47000">
                      <a:srgbClr val="E6E6E6"/>
                    </a:gs>
                    <a:gs pos="85001">
                      <a:srgbClr val="7D8496"/>
                    </a:gs>
                    <a:gs pos="100000">
                      <a:srgbClr val="E6E6E6"/>
                    </a:gs>
                  </a:gsLst>
                  <a:path path="circle">
                    <a:fillToRect l="100000" t="100000"/>
                  </a:path>
                </a:gradFill>
                <a:effectLst>
                  <a:outerShdw blurRad="50800" dist="38100" dir="16200000" rotWithShape="0">
                    <a:schemeClr val="bg1">
                      <a:lumMod val="65000"/>
                      <a:lumOff val="35000"/>
                    </a:schemeClr>
                  </a:outerShdw>
                  <a:reflection blurRad="12700" stA="28000" endPos="45000" dist="1000" dir="5400000" sy="-100000" algn="bl" rotWithShape="0"/>
                </a:effectLst>
              </a:rPr>
              <a:t>- узнать у пап о годах службы в рядах </a:t>
            </a:r>
          </a:p>
          <a:p>
            <a:pPr algn="just">
              <a:lnSpc>
                <a:spcPct val="150000"/>
              </a:lnSpc>
            </a:pPr>
            <a:r>
              <a:rPr lang="ru-RU" sz="2000" b="1" cap="all" dirty="0" smtClean="0">
                <a:ln w="9000" cmpd="sng">
                  <a:gradFill flip="none" rotWithShape="1">
                    <a:gsLst>
                      <a:gs pos="0">
                        <a:schemeClr val="bg1">
                          <a:lumMod val="75000"/>
                          <a:lumOff val="25000"/>
                        </a:schemeClr>
                      </a:gs>
                      <a:gs pos="13000">
                        <a:schemeClr val="bg1">
                          <a:lumMod val="95000"/>
                          <a:lumOff val="5000"/>
                        </a:schemeClr>
                      </a:gs>
                      <a:gs pos="21001">
                        <a:schemeClr val="bg1">
                          <a:lumMod val="50000"/>
                          <a:lumOff val="50000"/>
                        </a:schemeClr>
                      </a:gs>
                      <a:gs pos="63000">
                        <a:schemeClr val="bg1">
                          <a:lumMod val="95000"/>
                          <a:lumOff val="5000"/>
                        </a:schemeClr>
                      </a:gs>
                      <a:gs pos="67000">
                        <a:schemeClr val="bg1">
                          <a:lumMod val="75000"/>
                          <a:lumOff val="25000"/>
                        </a:schemeClr>
                      </a:gs>
                      <a:gs pos="69000">
                        <a:srgbClr val="292929"/>
                      </a:gs>
                      <a:gs pos="82001">
                        <a:srgbClr val="777777"/>
                      </a:gs>
                      <a:gs pos="100000">
                        <a:schemeClr val="bg1">
                          <a:lumMod val="95000"/>
                          <a:lumOff val="5000"/>
                        </a:schemeClr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prstDash val="solid"/>
                </a:ln>
                <a:gradFill>
                  <a:gsLst>
                    <a:gs pos="0">
                      <a:schemeClr val="bg1">
                        <a:lumMod val="65000"/>
                        <a:lumOff val="35000"/>
                      </a:schemeClr>
                    </a:gs>
                    <a:gs pos="7001">
                      <a:schemeClr val="bg1">
                        <a:lumMod val="75000"/>
                        <a:lumOff val="25000"/>
                      </a:schemeClr>
                    </a:gs>
                    <a:gs pos="32001">
                      <a:schemeClr val="tx1">
                        <a:lumMod val="65000"/>
                      </a:schemeClr>
                    </a:gs>
                    <a:gs pos="47000">
                      <a:srgbClr val="E6E6E6"/>
                    </a:gs>
                    <a:gs pos="85001">
                      <a:srgbClr val="7D8496"/>
                    </a:gs>
                    <a:gs pos="100000">
                      <a:srgbClr val="E6E6E6"/>
                    </a:gs>
                  </a:gsLst>
                  <a:path path="circle">
                    <a:fillToRect l="100000" t="100000"/>
                  </a:path>
                </a:gradFill>
                <a:effectLst>
                  <a:outerShdw blurRad="50800" dist="38100" dir="16200000" rotWithShape="0">
                    <a:schemeClr val="bg1">
                      <a:lumMod val="65000"/>
                      <a:lumOff val="35000"/>
                    </a:schemeClr>
                  </a:outerShdw>
                  <a:reflection blurRad="12700" stA="28000" endPos="45000" dist="1000" dir="5400000" sy="-100000" algn="bl" rotWithShape="0"/>
                </a:effectLst>
              </a:rPr>
              <a:t>российской армии</a:t>
            </a:r>
          </a:p>
          <a:p>
            <a:pPr algn="just">
              <a:lnSpc>
                <a:spcPct val="150000"/>
              </a:lnSpc>
            </a:pPr>
            <a:endParaRPr lang="ru-RU" sz="2000" b="1" cap="all" dirty="0" smtClean="0">
              <a:ln w="9000" cmpd="sng">
                <a:gradFill flip="none" rotWithShape="1">
                  <a:gsLst>
                    <a:gs pos="0">
                      <a:schemeClr val="bg1">
                        <a:lumMod val="75000"/>
                        <a:lumOff val="25000"/>
                      </a:schemeClr>
                    </a:gs>
                    <a:gs pos="13000">
                      <a:schemeClr val="bg1">
                        <a:lumMod val="95000"/>
                        <a:lumOff val="5000"/>
                      </a:schemeClr>
                    </a:gs>
                    <a:gs pos="21001">
                      <a:schemeClr val="bg1">
                        <a:lumMod val="50000"/>
                        <a:lumOff val="50000"/>
                      </a:schemeClr>
                    </a:gs>
                    <a:gs pos="63000">
                      <a:schemeClr val="bg1">
                        <a:lumMod val="95000"/>
                        <a:lumOff val="5000"/>
                      </a:schemeClr>
                    </a:gs>
                    <a:gs pos="67000">
                      <a:schemeClr val="bg1">
                        <a:lumMod val="75000"/>
                        <a:lumOff val="25000"/>
                      </a:schemeClr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chemeClr val="bg1">
                        <a:lumMod val="95000"/>
                        <a:lumOff val="5000"/>
                      </a:schemeClr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prstDash val="solid"/>
              </a:ln>
              <a:gradFill>
                <a:gsLst>
                  <a:gs pos="0">
                    <a:schemeClr val="bg1">
                      <a:lumMod val="65000"/>
                      <a:lumOff val="35000"/>
                    </a:schemeClr>
                  </a:gs>
                  <a:gs pos="7001">
                    <a:schemeClr val="bg1">
                      <a:lumMod val="75000"/>
                      <a:lumOff val="25000"/>
                    </a:schemeClr>
                  </a:gs>
                  <a:gs pos="32001">
                    <a:schemeClr val="tx1">
                      <a:lumMod val="65000"/>
                    </a:schemeClr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path path="circle">
                  <a:fillToRect l="100000" t="100000"/>
                </a:path>
              </a:gradFill>
              <a:effectLst>
                <a:outerShdw blurRad="50800" dist="38100" dir="16200000" rotWithShape="0">
                  <a:schemeClr val="bg1">
                    <a:lumMod val="65000"/>
                    <a:lumOff val="35000"/>
                  </a:schemeClr>
                </a:outerShdw>
                <a:reflection blurRad="12700" stA="28000" endPos="45000" dist="1000" dir="5400000" sy="-100000" algn="bl" rotWithShape="0"/>
              </a:effectLst>
            </a:endParaRPr>
          </a:p>
          <a:p>
            <a:pPr algn="just">
              <a:lnSpc>
                <a:spcPct val="150000"/>
              </a:lnSpc>
              <a:buFontTx/>
              <a:buChar char="-"/>
            </a:pPr>
            <a:r>
              <a:rPr lang="ru-RU" sz="2000" b="1" cap="all" spc="0" dirty="0" smtClean="0">
                <a:ln w="9000" cmpd="sng">
                  <a:gradFill flip="none" rotWithShape="1">
                    <a:gsLst>
                      <a:gs pos="0">
                        <a:schemeClr val="bg1">
                          <a:lumMod val="75000"/>
                          <a:lumOff val="25000"/>
                        </a:schemeClr>
                      </a:gs>
                      <a:gs pos="13000">
                        <a:schemeClr val="bg1">
                          <a:lumMod val="95000"/>
                          <a:lumOff val="5000"/>
                        </a:schemeClr>
                      </a:gs>
                      <a:gs pos="21001">
                        <a:schemeClr val="bg1">
                          <a:lumMod val="50000"/>
                          <a:lumOff val="50000"/>
                        </a:schemeClr>
                      </a:gs>
                      <a:gs pos="63000">
                        <a:schemeClr val="bg1">
                          <a:lumMod val="95000"/>
                          <a:lumOff val="5000"/>
                        </a:schemeClr>
                      </a:gs>
                      <a:gs pos="67000">
                        <a:schemeClr val="bg1">
                          <a:lumMod val="75000"/>
                          <a:lumOff val="25000"/>
                        </a:schemeClr>
                      </a:gs>
                      <a:gs pos="69000">
                        <a:srgbClr val="292929"/>
                      </a:gs>
                      <a:gs pos="82001">
                        <a:srgbClr val="777777"/>
                      </a:gs>
                      <a:gs pos="100000">
                        <a:schemeClr val="bg1">
                          <a:lumMod val="95000"/>
                          <a:lumOff val="5000"/>
                        </a:schemeClr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prstDash val="solid"/>
                </a:ln>
                <a:gradFill>
                  <a:gsLst>
                    <a:gs pos="0">
                      <a:schemeClr val="bg1">
                        <a:lumMod val="65000"/>
                        <a:lumOff val="35000"/>
                      </a:schemeClr>
                    </a:gs>
                    <a:gs pos="7001">
                      <a:schemeClr val="bg1">
                        <a:lumMod val="75000"/>
                        <a:lumOff val="25000"/>
                      </a:schemeClr>
                    </a:gs>
                    <a:gs pos="32001">
                      <a:schemeClr val="tx1">
                        <a:lumMod val="65000"/>
                      </a:schemeClr>
                    </a:gs>
                    <a:gs pos="47000">
                      <a:srgbClr val="E6E6E6"/>
                    </a:gs>
                    <a:gs pos="85001">
                      <a:srgbClr val="7D8496"/>
                    </a:gs>
                    <a:gs pos="100000">
                      <a:srgbClr val="E6E6E6"/>
                    </a:gs>
                  </a:gsLst>
                  <a:path path="circle">
                    <a:fillToRect l="100000" t="100000"/>
                  </a:path>
                </a:gradFill>
                <a:effectLst>
                  <a:outerShdw blurRad="50800" dist="38100" dir="16200000" rotWithShape="0">
                    <a:schemeClr val="bg1">
                      <a:lumMod val="65000"/>
                      <a:lumOff val="35000"/>
                    </a:schemeClr>
                  </a:outerShdw>
                  <a:reflection blurRad="12700" stA="28000" endPos="45000" dist="1000" dir="5400000" sy="-100000" algn="bl" rotWithShape="0"/>
                </a:effectLst>
              </a:rPr>
              <a:t>Представить информацию о защитниках </a:t>
            </a:r>
            <a:r>
              <a:rPr lang="ru-RU" sz="2800" b="1" cap="all" spc="0" dirty="0" smtClean="0">
                <a:ln w="9000" cmpd="sng">
                  <a:gradFill flip="none" rotWithShape="1">
                    <a:gsLst>
                      <a:gs pos="0">
                        <a:schemeClr val="bg1">
                          <a:lumMod val="75000"/>
                          <a:lumOff val="25000"/>
                        </a:schemeClr>
                      </a:gs>
                      <a:gs pos="13000">
                        <a:schemeClr val="bg1">
                          <a:lumMod val="95000"/>
                          <a:lumOff val="5000"/>
                        </a:schemeClr>
                      </a:gs>
                      <a:gs pos="21001">
                        <a:schemeClr val="bg1">
                          <a:lumMod val="50000"/>
                          <a:lumOff val="50000"/>
                        </a:schemeClr>
                      </a:gs>
                      <a:gs pos="63000">
                        <a:schemeClr val="bg1">
                          <a:lumMod val="95000"/>
                          <a:lumOff val="5000"/>
                        </a:schemeClr>
                      </a:gs>
                      <a:gs pos="67000">
                        <a:schemeClr val="bg1">
                          <a:lumMod val="75000"/>
                          <a:lumOff val="25000"/>
                        </a:schemeClr>
                      </a:gs>
                      <a:gs pos="69000">
                        <a:srgbClr val="292929"/>
                      </a:gs>
                      <a:gs pos="82001">
                        <a:srgbClr val="777777"/>
                      </a:gs>
                      <a:gs pos="100000">
                        <a:schemeClr val="bg1">
                          <a:lumMod val="95000"/>
                          <a:lumOff val="5000"/>
                        </a:schemeClr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prstDash val="solid"/>
                </a:ln>
                <a:gradFill>
                  <a:gsLst>
                    <a:gs pos="0">
                      <a:schemeClr val="bg1">
                        <a:lumMod val="65000"/>
                        <a:lumOff val="35000"/>
                      </a:schemeClr>
                    </a:gs>
                    <a:gs pos="7001">
                      <a:schemeClr val="bg1">
                        <a:lumMod val="75000"/>
                        <a:lumOff val="25000"/>
                      </a:schemeClr>
                    </a:gs>
                    <a:gs pos="32001">
                      <a:schemeClr val="tx1">
                        <a:lumMod val="65000"/>
                      </a:schemeClr>
                    </a:gs>
                    <a:gs pos="47000">
                      <a:srgbClr val="E6E6E6"/>
                    </a:gs>
                    <a:gs pos="85001">
                      <a:srgbClr val="7D8496"/>
                    </a:gs>
                    <a:gs pos="100000">
                      <a:srgbClr val="E6E6E6"/>
                    </a:gs>
                  </a:gsLst>
                  <a:path path="circle">
                    <a:fillToRect l="100000" t="100000"/>
                  </a:path>
                </a:gradFill>
                <a:effectLst>
                  <a:outerShdw blurRad="50800" dist="38100" dir="16200000" rotWithShape="0">
                    <a:schemeClr val="bg1">
                      <a:lumMod val="65000"/>
                      <a:lumOff val="35000"/>
                    </a:schemeClr>
                  </a:outerShdw>
                  <a:reflection blurRad="12700" stA="28000" endPos="45000" dist="1000" dir="5400000" sy="-100000" algn="bl" rotWithShape="0"/>
                </a:effectLst>
              </a:rPr>
              <a:t>О</a:t>
            </a:r>
            <a:r>
              <a:rPr lang="ru-RU" sz="2000" b="1" cap="all" spc="0" dirty="0" smtClean="0">
                <a:ln w="9000" cmpd="sng">
                  <a:gradFill flip="none" rotWithShape="1">
                    <a:gsLst>
                      <a:gs pos="0">
                        <a:schemeClr val="bg1">
                          <a:lumMod val="75000"/>
                          <a:lumOff val="25000"/>
                        </a:schemeClr>
                      </a:gs>
                      <a:gs pos="13000">
                        <a:schemeClr val="bg1">
                          <a:lumMod val="95000"/>
                          <a:lumOff val="5000"/>
                        </a:schemeClr>
                      </a:gs>
                      <a:gs pos="21001">
                        <a:schemeClr val="bg1">
                          <a:lumMod val="50000"/>
                          <a:lumOff val="50000"/>
                        </a:schemeClr>
                      </a:gs>
                      <a:gs pos="63000">
                        <a:schemeClr val="bg1">
                          <a:lumMod val="95000"/>
                          <a:lumOff val="5000"/>
                        </a:schemeClr>
                      </a:gs>
                      <a:gs pos="67000">
                        <a:schemeClr val="bg1">
                          <a:lumMod val="75000"/>
                          <a:lumOff val="25000"/>
                        </a:schemeClr>
                      </a:gs>
                      <a:gs pos="69000">
                        <a:srgbClr val="292929"/>
                      </a:gs>
                      <a:gs pos="82001">
                        <a:srgbClr val="777777"/>
                      </a:gs>
                      <a:gs pos="100000">
                        <a:schemeClr val="bg1">
                          <a:lumMod val="95000"/>
                          <a:lumOff val="5000"/>
                        </a:schemeClr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prstDash val="solid"/>
                </a:ln>
                <a:gradFill>
                  <a:gsLst>
                    <a:gs pos="0">
                      <a:schemeClr val="bg1">
                        <a:lumMod val="65000"/>
                        <a:lumOff val="35000"/>
                      </a:schemeClr>
                    </a:gs>
                    <a:gs pos="7001">
                      <a:schemeClr val="bg1">
                        <a:lumMod val="75000"/>
                        <a:lumOff val="25000"/>
                      </a:schemeClr>
                    </a:gs>
                    <a:gs pos="32001">
                      <a:schemeClr val="tx1">
                        <a:lumMod val="65000"/>
                      </a:schemeClr>
                    </a:gs>
                    <a:gs pos="47000">
                      <a:srgbClr val="E6E6E6"/>
                    </a:gs>
                    <a:gs pos="85001">
                      <a:srgbClr val="7D8496"/>
                    </a:gs>
                    <a:gs pos="100000">
                      <a:srgbClr val="E6E6E6"/>
                    </a:gs>
                  </a:gsLst>
                  <a:path path="circle">
                    <a:fillToRect l="100000" t="100000"/>
                  </a:path>
                </a:gradFill>
                <a:effectLst>
                  <a:outerShdw blurRad="50800" dist="38100" dir="16200000" rotWithShape="0">
                    <a:schemeClr val="bg1">
                      <a:lumMod val="65000"/>
                      <a:lumOff val="35000"/>
                    </a:schemeClr>
                  </a:outerShdw>
                  <a:reflection blurRad="12700" stA="28000" endPos="45000" dist="1000" dir="5400000" sy="-100000" algn="bl" rotWithShape="0"/>
                </a:effectLst>
              </a:rPr>
              <a:t>течества</a:t>
            </a:r>
          </a:p>
          <a:p>
            <a:pPr algn="just">
              <a:lnSpc>
                <a:spcPct val="150000"/>
              </a:lnSpc>
            </a:pPr>
            <a:r>
              <a:rPr lang="ru-RU" sz="2000" b="1" cap="all" dirty="0" smtClean="0">
                <a:ln w="9000" cmpd="sng">
                  <a:gradFill flip="none" rotWithShape="1">
                    <a:gsLst>
                      <a:gs pos="0">
                        <a:schemeClr val="bg1">
                          <a:lumMod val="75000"/>
                          <a:lumOff val="25000"/>
                        </a:schemeClr>
                      </a:gs>
                      <a:gs pos="13000">
                        <a:schemeClr val="bg1">
                          <a:lumMod val="95000"/>
                          <a:lumOff val="5000"/>
                        </a:schemeClr>
                      </a:gs>
                      <a:gs pos="21001">
                        <a:schemeClr val="bg1">
                          <a:lumMod val="50000"/>
                          <a:lumOff val="50000"/>
                        </a:schemeClr>
                      </a:gs>
                      <a:gs pos="63000">
                        <a:schemeClr val="bg1">
                          <a:lumMod val="95000"/>
                          <a:lumOff val="5000"/>
                        </a:schemeClr>
                      </a:gs>
                      <a:gs pos="67000">
                        <a:schemeClr val="bg1">
                          <a:lumMod val="75000"/>
                          <a:lumOff val="25000"/>
                        </a:schemeClr>
                      </a:gs>
                      <a:gs pos="69000">
                        <a:srgbClr val="292929"/>
                      </a:gs>
                      <a:gs pos="82001">
                        <a:srgbClr val="777777"/>
                      </a:gs>
                      <a:gs pos="100000">
                        <a:schemeClr val="bg1">
                          <a:lumMod val="95000"/>
                          <a:lumOff val="5000"/>
                        </a:schemeClr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prstDash val="solid"/>
                </a:ln>
                <a:gradFill>
                  <a:gsLst>
                    <a:gs pos="0">
                      <a:schemeClr val="bg1">
                        <a:lumMod val="65000"/>
                        <a:lumOff val="35000"/>
                      </a:schemeClr>
                    </a:gs>
                    <a:gs pos="7001">
                      <a:schemeClr val="bg1">
                        <a:lumMod val="75000"/>
                        <a:lumOff val="25000"/>
                      </a:schemeClr>
                    </a:gs>
                    <a:gs pos="32001">
                      <a:schemeClr val="tx1">
                        <a:lumMod val="65000"/>
                      </a:schemeClr>
                    </a:gs>
                    <a:gs pos="47000">
                      <a:srgbClr val="E6E6E6"/>
                    </a:gs>
                    <a:gs pos="85001">
                      <a:srgbClr val="7D8496"/>
                    </a:gs>
                    <a:gs pos="100000">
                      <a:srgbClr val="E6E6E6"/>
                    </a:gs>
                  </a:gsLst>
                  <a:path path="circle">
                    <a:fillToRect l="100000" t="100000"/>
                  </a:path>
                </a:gradFill>
                <a:effectLst>
                  <a:outerShdw blurRad="50800" dist="38100" dir="16200000" rotWithShape="0">
                    <a:schemeClr val="bg1">
                      <a:lumMod val="65000"/>
                      <a:lumOff val="35000"/>
                    </a:schemeClr>
                  </a:outerShdw>
                  <a:reflection blurRad="12700" stA="28000" endPos="45000" dist="1000" dir="5400000" sy="-100000" algn="bl" rotWithShape="0"/>
                </a:effectLst>
              </a:rPr>
              <a:t>В виде творчески оформленной работы.</a:t>
            </a:r>
            <a:endParaRPr lang="ru-RU" sz="2000" b="1" cap="all" spc="0" dirty="0">
              <a:ln w="9000" cmpd="sng">
                <a:gradFill flip="none" rotWithShape="1">
                  <a:gsLst>
                    <a:gs pos="0">
                      <a:schemeClr val="bg1">
                        <a:lumMod val="75000"/>
                        <a:lumOff val="25000"/>
                      </a:schemeClr>
                    </a:gs>
                    <a:gs pos="13000">
                      <a:schemeClr val="bg1">
                        <a:lumMod val="95000"/>
                        <a:lumOff val="5000"/>
                      </a:schemeClr>
                    </a:gs>
                    <a:gs pos="21001">
                      <a:schemeClr val="bg1">
                        <a:lumMod val="50000"/>
                        <a:lumOff val="50000"/>
                      </a:schemeClr>
                    </a:gs>
                    <a:gs pos="63000">
                      <a:schemeClr val="bg1">
                        <a:lumMod val="95000"/>
                        <a:lumOff val="5000"/>
                      </a:schemeClr>
                    </a:gs>
                    <a:gs pos="67000">
                      <a:schemeClr val="bg1">
                        <a:lumMod val="75000"/>
                        <a:lumOff val="25000"/>
                      </a:schemeClr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chemeClr val="bg1">
                        <a:lumMod val="95000"/>
                        <a:lumOff val="5000"/>
                      </a:schemeClr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prstDash val="solid"/>
              </a:ln>
              <a:gradFill>
                <a:gsLst>
                  <a:gs pos="0">
                    <a:schemeClr val="bg1">
                      <a:lumMod val="65000"/>
                      <a:lumOff val="35000"/>
                    </a:schemeClr>
                  </a:gs>
                  <a:gs pos="7001">
                    <a:schemeClr val="bg1">
                      <a:lumMod val="75000"/>
                      <a:lumOff val="25000"/>
                    </a:schemeClr>
                  </a:gs>
                  <a:gs pos="32001">
                    <a:schemeClr val="tx1">
                      <a:lumMod val="65000"/>
                    </a:schemeClr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path path="circle">
                  <a:fillToRect l="100000" t="100000"/>
                </a:path>
              </a:gradFill>
              <a:effectLst>
                <a:outerShdw blurRad="50800" dist="38100" dir="16200000" rotWithShape="0">
                  <a:schemeClr val="bg1">
                    <a:lumMod val="65000"/>
                    <a:lumOff val="35000"/>
                  </a:schemeClr>
                </a:outerShdw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6578" y="5357826"/>
            <a:ext cx="1500198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ircle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500"/>
                            </p:stCondLst>
                            <p:childTnLst>
                              <p:par>
                                <p:cTn id="3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714356"/>
            <a:ext cx="8143932" cy="571504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     Россия – наша родная страна,  наша Родина, которая у человека одна на всю жизнь.</a:t>
            </a:r>
          </a:p>
          <a:p>
            <a:pPr algn="just">
              <a:buNone/>
            </a:pPr>
            <a:endParaRPr lang="ru-RU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just"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     Слова «Родина» и «Отечество» - это слова- слова синонимы.</a:t>
            </a:r>
          </a:p>
          <a:p>
            <a:pPr algn="just">
              <a:buNone/>
            </a:pPr>
            <a:endParaRPr lang="ru-RU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just"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     Защищать Отечество –значит оградить нашу страну от нападения врагов, охранять границы нашей Родины.</a:t>
            </a:r>
          </a:p>
          <a:p>
            <a:pPr algn="just">
              <a:buNone/>
            </a:pPr>
            <a:endParaRPr lang="ru-RU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just"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     Защитник – это солдат, защищающий рубежи своей Отчизны. </a:t>
            </a:r>
          </a:p>
          <a:p>
            <a:pPr algn="just">
              <a:buNone/>
            </a:pPr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72396" y="1285860"/>
            <a:ext cx="1122762" cy="2000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00430" y="4286256"/>
            <a:ext cx="9810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357166"/>
            <a:ext cx="8258204" cy="5738834"/>
          </a:xfrm>
        </p:spPr>
        <p:txBody>
          <a:bodyPr>
            <a:normAutofit/>
          </a:bodyPr>
          <a:lstStyle/>
          <a:p>
            <a:pPr marL="288000" indent="-540000" algn="just">
              <a:lnSpc>
                <a:spcPct val="200000"/>
              </a:lnSpc>
              <a:buNone/>
            </a:pPr>
            <a:r>
              <a:rPr lang="ru-RU" sz="3200" b="1" spc="-15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                   Героями– защитниками Отечества  были бывшие ученики нашей «Красногорской» школы – Любимкин Евгений и Нефёдков Иван. Они погибли, выполняя    воинский    долг.</a:t>
            </a:r>
            <a:endParaRPr lang="ru-RU" sz="3200" b="1" spc="-15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85728"/>
            <a:ext cx="1515352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88" y="4643446"/>
            <a:ext cx="1866900" cy="139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plit orient="vert" dir="in"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214290"/>
            <a:ext cx="4427537" cy="6247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4463" y="144463"/>
            <a:ext cx="1498587" cy="1712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715272" y="4827596"/>
            <a:ext cx="1071562" cy="169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trips dir="ld"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285728"/>
            <a:ext cx="4286280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43834" y="4643446"/>
            <a:ext cx="1143000" cy="180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428604"/>
            <a:ext cx="1355711" cy="1498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plit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500042"/>
            <a:ext cx="8258204" cy="5595958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Мемориальные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доски в память о героях были открыты 26 сентября 2008 года. 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864" y="1571612"/>
            <a:ext cx="8164540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ll dir="ru"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357166"/>
            <a:ext cx="8258204" cy="5738834"/>
          </a:xfrm>
        </p:spPr>
        <p:txBody>
          <a:bodyPr/>
          <a:lstStyle/>
          <a:p>
            <a:pPr algn="just"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Наши папы тоже служили в армейских рядах и были защитниками Отечества.  Они испытали все трудности солдатской жизни, но сохранили чувство гордости за могущество российской армии. 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2071678"/>
            <a:ext cx="2855901" cy="4122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9124" y="2071678"/>
            <a:ext cx="2857520" cy="4162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lus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258</TotalTime>
  <Words>211</Words>
  <PresentationFormat>Экран (4:3)</PresentationFormat>
  <Paragraphs>32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Учитель</cp:lastModifiedBy>
  <cp:revision>30</cp:revision>
  <dcterms:modified xsi:type="dcterms:W3CDTF">2018-02-26T09:34:53Z</dcterms:modified>
</cp:coreProperties>
</file>