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8" r:id="rId3"/>
    <p:sldId id="310" r:id="rId4"/>
    <p:sldId id="300" r:id="rId5"/>
    <p:sldId id="308" r:id="rId6"/>
    <p:sldId id="309" r:id="rId7"/>
    <p:sldId id="293" r:id="rId8"/>
    <p:sldId id="312" r:id="rId9"/>
    <p:sldId id="296" r:id="rId10"/>
    <p:sldId id="298" r:id="rId11"/>
    <p:sldId id="317" r:id="rId12"/>
    <p:sldId id="29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00FFF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516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13BBEC-81B0-4215-B6D1-2904A13BFA9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02A66-6F15-4C21-BB07-5F620F20E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651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B7EF4-C0E8-49BA-B1BC-5505C322F8A9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1C5B5-C4BC-4716-822E-4F67C199A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886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C834821-2987-466B-891C-25EE89D54044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564904"/>
            <a:ext cx="7772400" cy="178010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Проектная деятельность как способ развития инициативы у детей старшего дошкольного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возраста 3 часть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85800" y="285728"/>
            <a:ext cx="7772400" cy="12144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Муниципальное   автономное  дошкольное образовательное учреждение 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«Детский сад №6 «Золушка»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4602081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Выполнила: воспитатель 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Белиловец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В.Н.</a:t>
            </a:r>
          </a:p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264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Выставка продуктивной деятельности детей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2520280" cy="4486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060848"/>
            <a:ext cx="2542949" cy="4527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216725"/>
            <a:ext cx="2472033" cy="440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0775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Изображения\ФОТО\для Валентины Николаевны\DSCF18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985975"/>
            <a:ext cx="371301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4042811"/>
            <a:ext cx="2992582" cy="2581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5408" y="985974"/>
            <a:ext cx="3892217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C:\Users\Walenika\Desktop\фото для презентаций\IMG_402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5390" y="4042810"/>
            <a:ext cx="3785138" cy="258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34792" y="260648"/>
            <a:ext cx="8229600" cy="64764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/>
              <a:t>Поделки из природных материалов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38947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Выставка семейного творчества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51702"/>
            <a:ext cx="2376264" cy="4230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930516"/>
            <a:ext cx="2376264" cy="4230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1916832"/>
            <a:ext cx="2526278" cy="4197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0591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2304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Познавательно-развивающий</a:t>
            </a:r>
            <a:br>
              <a:rPr lang="ru-RU" dirty="0" smtClean="0"/>
            </a:br>
            <a:r>
              <a:rPr lang="ru-RU" dirty="0" smtClean="0"/>
              <a:t>краткосрочный</a:t>
            </a:r>
            <a:br>
              <a:rPr lang="ru-RU" dirty="0" smtClean="0"/>
            </a:br>
            <a:r>
              <a:rPr lang="ru-RU" dirty="0" smtClean="0"/>
              <a:t>групповой проект </a:t>
            </a:r>
            <a:br>
              <a:rPr lang="ru-RU" dirty="0" smtClean="0"/>
            </a:br>
            <a:r>
              <a:rPr lang="ru-RU" dirty="0" smtClean="0"/>
              <a:t> «Лес- наше богатство»</a:t>
            </a:r>
            <a:endParaRPr lang="ru-RU" dirty="0"/>
          </a:p>
        </p:txBody>
      </p:sp>
      <p:pic>
        <p:nvPicPr>
          <p:cNvPr id="4" name="Picture 2" descr="C:\Documents and Settings\Кирилл\Рабочий стол\МАМА\анимация\CL-13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2"/>
            <a:ext cx="8640960" cy="40992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2683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60648"/>
            <a:ext cx="3826768" cy="257996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Цель :формирование бережного отношения к окружающей среде, родному краю, углубление и расширение-</a:t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представлений детей о расти-</a:t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тельном и животном мире леса.</a:t>
            </a:r>
            <a:br>
              <a:rPr lang="ru-RU" sz="2000" dirty="0" smtClean="0">
                <a:solidFill>
                  <a:schemeClr val="tx2"/>
                </a:solidFill>
              </a:rPr>
            </a:b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3739811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Актуальность</a:t>
            </a:r>
            <a:r>
              <a:rPr lang="ru-RU" sz="2000" dirty="0" smtClean="0">
                <a:solidFill>
                  <a:schemeClr val="tx2"/>
                </a:solidFill>
              </a:rPr>
              <a:t>: проблема взаимодействия человека и при-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роды сегодня очень актуальна .Современные дети мало обща-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 err="1" smtClean="0">
                <a:solidFill>
                  <a:schemeClr val="tx2"/>
                </a:solidFill>
              </a:rPr>
              <a:t>ются</a:t>
            </a:r>
            <a:r>
              <a:rPr lang="ru-RU" sz="2000" dirty="0" smtClean="0">
                <a:solidFill>
                  <a:schemeClr val="tx2"/>
                </a:solidFill>
              </a:rPr>
              <a:t> с природой, редко </a:t>
            </a:r>
            <a:r>
              <a:rPr lang="ru-RU" sz="2000" dirty="0" err="1" smtClean="0">
                <a:solidFill>
                  <a:schemeClr val="tx2"/>
                </a:solidFill>
              </a:rPr>
              <a:t>быва</a:t>
            </a:r>
            <a:r>
              <a:rPr lang="ru-RU" sz="2000" dirty="0" smtClean="0">
                <a:solidFill>
                  <a:schemeClr val="tx2"/>
                </a:solidFill>
              </a:rPr>
              <a:t>- ют с родителями в лесу, с тру-</a:t>
            </a:r>
          </a:p>
          <a:p>
            <a:r>
              <a:rPr lang="ru-RU" sz="2000" dirty="0">
                <a:solidFill>
                  <a:schemeClr val="tx2"/>
                </a:solidFill>
              </a:rPr>
              <a:t>д</a:t>
            </a:r>
            <a:r>
              <a:rPr lang="ru-RU" sz="2000" dirty="0" smtClean="0">
                <a:solidFill>
                  <a:schemeClr val="tx2"/>
                </a:solidFill>
              </a:rPr>
              <a:t>ом различают деревья и кус- </a:t>
            </a:r>
            <a:r>
              <a:rPr lang="ru-RU" sz="2000" dirty="0" err="1" smtClean="0">
                <a:solidFill>
                  <a:schemeClr val="tx2"/>
                </a:solidFill>
              </a:rPr>
              <a:t>тарники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 и не знают о том, какую пользу приносит лес  и почему его нужно  беречь.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</p:spPr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4320480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5853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Walenika\Desktop\фото для презентаций\WP_20181109_00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327886"/>
            <a:ext cx="4392489" cy="266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Walenika\Desktop\фото для презентаций\WP_20181109_01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327886"/>
            <a:ext cx="3725839" cy="266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Walenika\Desktop\фото для презентаций\WP_20181112_0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42" y="3356992"/>
            <a:ext cx="5071593" cy="284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2"/>
          <p:cNvSpPr>
            <a:spLocks noGrp="1"/>
          </p:cNvSpPr>
          <p:nvPr>
            <p:ph type="title"/>
          </p:nvPr>
        </p:nvSpPr>
        <p:spPr>
          <a:xfrm>
            <a:off x="5382902" y="3933056"/>
            <a:ext cx="3662882" cy="125272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Выставка книг, настольно-печатных и дидактических игр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689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Walenika\Desktop\фото для презентаций\WP_20181109_0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719804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Walenika\Desktop\фото для презентаций\WP_20181109_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868" y="3694489"/>
            <a:ext cx="5688632" cy="316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Walenika\Desktop\фото для презентаций\WP_20181112_00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35374" y="250210"/>
            <a:ext cx="2022447" cy="322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6101500" y="4487412"/>
            <a:ext cx="2862988" cy="125272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err="1" smtClean="0">
                <a:solidFill>
                  <a:schemeClr val="tx2"/>
                </a:solidFill>
              </a:rPr>
              <a:t>Лэпбук</a:t>
            </a:r>
            <a:r>
              <a:rPr lang="ru-RU" sz="3200" b="1" dirty="0" smtClean="0">
                <a:solidFill>
                  <a:schemeClr val="tx2"/>
                </a:solidFill>
              </a:rPr>
              <a:t>, изготовленный детьми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551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Изображения\ФОТО\IMG_36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41619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Walenika\Desktop\фото для презентаций\WP_20181112_01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5388" y="3861048"/>
            <a:ext cx="448036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5148064" y="980728"/>
            <a:ext cx="3662882" cy="125272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Спортивное развлечение «В гостях у </a:t>
            </a:r>
            <a:r>
              <a:rPr lang="ru-RU" sz="2800" b="1" dirty="0" err="1" smtClean="0">
                <a:solidFill>
                  <a:schemeClr val="tx2"/>
                </a:solidFill>
              </a:rPr>
              <a:t>Лесовичка</a:t>
            </a:r>
            <a:r>
              <a:rPr lang="ru-RU" sz="2800" b="1" dirty="0" smtClean="0">
                <a:solidFill>
                  <a:schemeClr val="tx2"/>
                </a:solidFill>
              </a:rPr>
              <a:t>»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395536" y="4149080"/>
            <a:ext cx="3662882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500" b="1" dirty="0" smtClean="0">
                <a:solidFill>
                  <a:schemeClr val="tx2"/>
                </a:solidFill>
              </a:rPr>
              <a:t>Кукольный театр с инсценировкой «На лесной опушке</a:t>
            </a:r>
            <a:r>
              <a:rPr lang="ru-RU" sz="2800" b="1" dirty="0" smtClean="0">
                <a:solidFill>
                  <a:schemeClr val="tx2"/>
                </a:solidFill>
              </a:rPr>
              <a:t>»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29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alenika\Desktop\фото для презентаций\WP_20181017_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780335"/>
            <a:ext cx="4680520" cy="286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780334"/>
            <a:ext cx="3728428" cy="5634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Walenika\Documents\Bluetooth Folder\WP_20171201_0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805706"/>
            <a:ext cx="3744416" cy="262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755576" y="143999"/>
            <a:ext cx="8229600" cy="648072"/>
          </a:xfrm>
        </p:spPr>
        <p:txBody>
          <a:bodyPr>
            <a:normAutofit/>
          </a:bodyPr>
          <a:lstStyle/>
          <a:p>
            <a:r>
              <a:rPr lang="ru-RU" dirty="0" smtClean="0"/>
              <a:t>Изобразительная деятельность детей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53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013576" cy="161276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Картины о лесе, выполненные в различных техниках рисования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3672408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 descr="C:\Users\Walenika\Documents\Bluetooth Folder\WP_20171206_006.jpg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1556792"/>
            <a:ext cx="3374860" cy="470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018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836712"/>
            <a:ext cx="3614939" cy="5236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849485"/>
            <a:ext cx="4320480" cy="5113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76511" y="6036268"/>
            <a:ext cx="8229600" cy="78641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dirty="0" smtClean="0">
                <a:solidFill>
                  <a:schemeClr val="tx2"/>
                </a:solidFill>
              </a:rPr>
              <a:t>   Аппликация                Лепка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7342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2839</TotalTime>
  <Words>148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Проектная деятельность как способ развития инициативы у детей старшего дошкольного возраста 3 часть</vt:lpstr>
      <vt:lpstr>Познавательно-развивающий краткосрочный групповой проект   «Лес- наше богатство»</vt:lpstr>
      <vt:lpstr>Цель :формирование бережного отношения к окружающей среде, родному краю, углубление и расширение- представлений детей о расти- тельном и животном мире леса. </vt:lpstr>
      <vt:lpstr>Выставка книг, настольно-печатных и дидактических игр</vt:lpstr>
      <vt:lpstr>Презентация PowerPoint</vt:lpstr>
      <vt:lpstr>Спортивное развлечение «В гостях у Лесовичка»</vt:lpstr>
      <vt:lpstr>Изобразительная деятельность детей</vt:lpstr>
      <vt:lpstr>Картины о лесе, выполненные в различных техниках рисования</vt:lpstr>
      <vt:lpstr>Презентация PowerPoint</vt:lpstr>
      <vt:lpstr>Выставка продуктивной деятельности детей </vt:lpstr>
      <vt:lpstr>Презентация PowerPoint</vt:lpstr>
      <vt:lpstr>Выставка семейного творчества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как фактор развития инициативы у дошкольников</dc:title>
  <dc:creator>Walenika</dc:creator>
  <cp:lastModifiedBy>Walenika</cp:lastModifiedBy>
  <cp:revision>176</cp:revision>
  <dcterms:created xsi:type="dcterms:W3CDTF">2018-03-10T13:29:37Z</dcterms:created>
  <dcterms:modified xsi:type="dcterms:W3CDTF">2019-01-05T09:40:51Z</dcterms:modified>
</cp:coreProperties>
</file>