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1" r:id="rId4"/>
    <p:sldId id="259" r:id="rId5"/>
    <p:sldId id="263" r:id="rId6"/>
    <p:sldId id="264" r:id="rId7"/>
    <p:sldId id="266" r:id="rId8"/>
    <p:sldId id="268" r:id="rId9"/>
    <p:sldId id="269" r:id="rId10"/>
    <p:sldId id="265" r:id="rId11"/>
    <p:sldId id="271" r:id="rId12"/>
    <p:sldId id="272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7" d="100"/>
          <a:sy n="157" d="100"/>
        </p:scale>
        <p:origin x="-29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1EF44-C8E1-46CB-8AEA-01C7EAF92D1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91DE4-336F-40C8-930E-84CF2A0C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26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91DE4-336F-40C8-930E-84CF2A0C6EE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85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2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2844" y="4143386"/>
            <a:ext cx="5587130" cy="642924"/>
          </a:xfrm>
          <a:prstGeom prst="rect">
            <a:avLst/>
          </a:prstGeom>
          <a:noFill/>
        </p:spPr>
      </p:pic>
      <p:pic>
        <p:nvPicPr>
          <p:cNvPr id="16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3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48391" y="2309806"/>
            <a:ext cx="4762527" cy="714382"/>
          </a:xfrm>
          <a:prstGeom prst="rect">
            <a:avLst/>
          </a:prstGeom>
          <a:noFill/>
        </p:spPr>
      </p:pic>
      <p:pic>
        <p:nvPicPr>
          <p:cNvPr id="12304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4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143386"/>
            <a:ext cx="3357586" cy="638232"/>
          </a:xfrm>
          <a:prstGeom prst="rect">
            <a:avLst/>
          </a:prstGeom>
          <a:noFill/>
        </p:spPr>
      </p:pic>
      <p:pic>
        <p:nvPicPr>
          <p:cNvPr id="17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5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"/>
          <a:stretch>
            <a:fillRect/>
          </a:stretch>
        </p:blipFill>
        <p:spPr bwMode="auto">
          <a:xfrm rot="5400000">
            <a:off x="-1741322" y="2330640"/>
            <a:ext cx="4911340" cy="714380"/>
          </a:xfrm>
          <a:prstGeom prst="rect">
            <a:avLst/>
          </a:prstGeom>
          <a:noFill/>
        </p:spPr>
      </p:pic>
      <p:pic>
        <p:nvPicPr>
          <p:cNvPr id="20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2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85720" y="357172"/>
            <a:ext cx="5587130" cy="642924"/>
          </a:xfrm>
          <a:prstGeom prst="rect">
            <a:avLst/>
          </a:prstGeom>
          <a:noFill/>
        </p:spPr>
      </p:pic>
      <p:pic>
        <p:nvPicPr>
          <p:cNvPr id="21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6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5857884" y="285734"/>
            <a:ext cx="3071834" cy="700879"/>
          </a:xfrm>
          <a:prstGeom prst="rect">
            <a:avLst/>
          </a:prstGeom>
          <a:noFill/>
        </p:spPr>
      </p:pic>
      <p:pic>
        <p:nvPicPr>
          <p:cNvPr id="9" name="Рисунок 8" descr="0_161e79_4665b3d777_orig.png"/>
          <p:cNvPicPr>
            <a:picLocks noChangeAspect="1"/>
          </p:cNvPicPr>
          <p:nvPr userDrawn="1"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72360" y="142858"/>
            <a:ext cx="1457340" cy="4857784"/>
          </a:xfrm>
          <a:prstGeom prst="rect">
            <a:avLst/>
          </a:prstGeom>
        </p:spPr>
      </p:pic>
      <p:pic>
        <p:nvPicPr>
          <p:cNvPr id="11" name="Рисунок 10" descr="0_161e79_4665b3d777_orig.png"/>
          <p:cNvPicPr>
            <a:picLocks noChangeAspect="1"/>
          </p:cNvPicPr>
          <p:nvPr userDrawn="1"/>
        </p:nvPicPr>
        <p:blipFill>
          <a:blip r:embed="rId8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7158" y="0"/>
            <a:ext cx="1500199" cy="5143500"/>
          </a:xfrm>
          <a:prstGeom prst="rect">
            <a:avLst/>
          </a:prstGeom>
        </p:spPr>
      </p:pic>
      <p:sp>
        <p:nvSpPr>
          <p:cNvPr id="12298" name="AutoShape 10" descr="http://%D1%84%D0%BE%D1%82%D0%BE%D0%B4%D0%B8%D0%BB%D0%B5%D1%80.%D1%80%D1%84/photo/93/9380ad9cd0aec98d94d1c6ce6ca20b7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0" name="AutoShape 12" descr="http://%D1%84%D0%BE%D1%82%D0%BE%D0%B4%D0%B8%D0%BB%D0%B5%D1%80.%D1%80%D1%84/photo/93/9380ad9cd0aec98d94d1c6ce6ca20b7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9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7520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161e79_4665b3d777_orig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0"/>
          <a:stretch>
            <a:fillRect/>
          </a:stretch>
        </p:blipFill>
        <p:spPr>
          <a:xfrm>
            <a:off x="7286644" y="206666"/>
            <a:ext cx="1543056" cy="4793976"/>
          </a:xfrm>
          <a:prstGeom prst="rect">
            <a:avLst/>
          </a:prstGeom>
        </p:spPr>
      </p:pic>
      <p:pic>
        <p:nvPicPr>
          <p:cNvPr id="7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8899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1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4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6858016" y="214296"/>
            <a:ext cx="2143140" cy="785818"/>
          </a:xfrm>
          <a:prstGeom prst="rect">
            <a:avLst/>
          </a:prstGeom>
          <a:noFill/>
        </p:spPr>
      </p:pic>
      <p:pic>
        <p:nvPicPr>
          <p:cNvPr id="9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5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85720" y="214296"/>
            <a:ext cx="6828905" cy="785818"/>
          </a:xfrm>
          <a:prstGeom prst="rect">
            <a:avLst/>
          </a:prstGeom>
          <a:noFill/>
        </p:spPr>
      </p:pic>
      <p:pic>
        <p:nvPicPr>
          <p:cNvPr id="12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6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592816" y="2164269"/>
            <a:ext cx="4400013" cy="785818"/>
          </a:xfrm>
          <a:prstGeom prst="rect">
            <a:avLst/>
          </a:prstGeom>
          <a:noFill/>
        </p:spPr>
      </p:pic>
      <p:pic>
        <p:nvPicPr>
          <p:cNvPr id="13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5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71948"/>
            <a:ext cx="6828905" cy="785818"/>
          </a:xfrm>
          <a:prstGeom prst="rect">
            <a:avLst/>
          </a:prstGeom>
          <a:noFill/>
        </p:spPr>
      </p:pic>
      <p:pic>
        <p:nvPicPr>
          <p:cNvPr id="14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4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86578" y="4071948"/>
            <a:ext cx="2143140" cy="785818"/>
          </a:xfrm>
          <a:prstGeom prst="rect">
            <a:avLst/>
          </a:prstGeom>
          <a:noFill/>
        </p:spPr>
      </p:pic>
      <p:pic>
        <p:nvPicPr>
          <p:cNvPr id="10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contrast="-10000"/>
          </a:blip>
          <a:srcRect/>
          <a:stretch>
            <a:fillRect/>
          </a:stretch>
        </p:blipFill>
        <p:spPr bwMode="auto">
          <a:xfrm>
            <a:off x="142844" y="71420"/>
            <a:ext cx="8858312" cy="4929222"/>
          </a:xfrm>
          <a:prstGeom prst="frame">
            <a:avLst>
              <a:gd name="adj1" fmla="val 3794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2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5107" y="2150214"/>
            <a:ext cx="4729093" cy="857256"/>
          </a:xfrm>
          <a:prstGeom prst="rect">
            <a:avLst/>
          </a:prstGeom>
          <a:noFill/>
        </p:spPr>
      </p:pic>
      <p:pic>
        <p:nvPicPr>
          <p:cNvPr id="8" name="Picture 16" descr="https://img-fotki.yandex.ru/get/17870/200418627.7e/0_1203f2_34e17e8f_orig.png"/>
          <p:cNvPicPr>
            <a:picLocks noChangeAspect="1" noChangeArrowheads="1"/>
          </p:cNvPicPr>
          <p:nvPr userDrawn="1"/>
        </p:nvPicPr>
        <p:blipFill>
          <a:blip r:embed="rId2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650199" y="2078776"/>
            <a:ext cx="4729093" cy="857256"/>
          </a:xfrm>
          <a:prstGeom prst="rect">
            <a:avLst/>
          </a:prstGeom>
          <a:noFill/>
        </p:spPr>
      </p:pic>
      <p:pic>
        <p:nvPicPr>
          <p:cNvPr id="7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7520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7520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EADC521-BA00-4E13-B012-98A34CADA8C1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83C3930-EB2C-48FE-82D6-316837E6A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0" name="AutoShape 18" descr="http://kibina.7ab.ru/wp-content/uploads/2014/03/%D1%80%D0%B8%D1%81%D1%83%D0%BD%D0%BE%D0%BA-%D0%93%D0%BE%D1%80%D1%8C%D0%BA%D0%BE%D0%B2%D0%BE%D0%B9-%D0%9E.-%D0%91%D0%B5%D1%80%D0%B5%D0%B7%D0%B0-%D1%81%D0%B8%D0%BC%D0%B2%D0%BE%D0%BB-%D0%A0%D0%BE%D1%81%D1%81%D0%B8%D0%B8-259x300.pn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4" name="Picture 22" descr="http://www.wallpaper-inc.com/product_files/lm7987/lm7987.jpg"/>
          <p:cNvPicPr>
            <a:picLocks noChangeAspect="1" noChangeArrowheads="1"/>
          </p:cNvPicPr>
          <p:nvPr userDrawn="1"/>
        </p:nvPicPr>
        <p:blipFill>
          <a:blip r:embed="rId13">
            <a:duotone>
              <a:prstClr val="black"/>
              <a:srgbClr val="D9C3A5">
                <a:tint val="50000"/>
                <a:satMod val="180000"/>
              </a:srgbClr>
            </a:duotone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1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5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604" y="2311548"/>
            <a:ext cx="2692556" cy="1909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4312" y="627534"/>
            <a:ext cx="5400600" cy="16535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 smtClean="0">
                <a:ln w="11430"/>
                <a:solidFill>
                  <a:srgbClr val="007434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Растительный мир Алтайского края</a:t>
            </a:r>
            <a:endParaRPr lang="ru-RU" sz="3600" b="1" i="1" dirty="0">
              <a:ln w="11430"/>
              <a:solidFill>
                <a:srgbClr val="007434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11.servimg.com/u/f11/19/72/95/99/628327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25"/>
          <a:stretch/>
        </p:blipFill>
        <p:spPr bwMode="auto">
          <a:xfrm>
            <a:off x="179512" y="778439"/>
            <a:ext cx="2948610" cy="177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slavyanskiysad.ru/wp-content/uploads/2017/04/pravilnoe-vyirashhivanie-i-uhod-za-ezheviko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0667" y="699542"/>
            <a:ext cx="300608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urologia.msk.ru/wp-content/uploads/2016/12/2-1-1024x6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563" y="3040456"/>
            <a:ext cx="2807052" cy="188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photosflowery.ru/photo/95/95f3fcee09b78f63794db96d0f003ab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688" y="2953939"/>
            <a:ext cx="2954062" cy="191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s://thumbs.dreamstime.com/z/wild-berries-forest-2903536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1995686"/>
            <a:ext cx="2700848" cy="16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7563" y="2994506"/>
            <a:ext cx="14401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Голубика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2994506"/>
            <a:ext cx="1726777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Смородина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89639" y="618242"/>
            <a:ext cx="14401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Ежевика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1923678"/>
            <a:ext cx="14401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Брусника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95485"/>
            <a:ext cx="489654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i="1" dirty="0" smtClean="0">
                <a:blipFill>
                  <a:blip r:embed="rId7"/>
                  <a:tile tx="0" ty="0" sx="100000" sy="100000" flip="none" algn="tl"/>
                </a:blipFill>
                <a:latin typeface="Georgia" pitchFamily="18" charset="0"/>
              </a:rPr>
              <a:t>Кустарники</a:t>
            </a:r>
            <a:endParaRPr lang="ru-RU" sz="3600" b="1" i="1" dirty="0">
              <a:blipFill>
                <a:blip r:embed="rId7"/>
                <a:tile tx="0" ty="0" sx="100000" sy="100000" flip="none" algn="tl"/>
              </a:blip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53817" y="859170"/>
            <a:ext cx="14401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Малина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9235"/>
            <a:ext cx="6918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blipFill>
                  <a:blip r:embed="rId3"/>
                  <a:tile tx="0" ty="0" sx="100000" sy="100000" flip="none" algn="tl"/>
                </a:blipFill>
                <a:latin typeface="Georgia" pitchFamily="18" charset="0"/>
              </a:rPr>
              <a:t>Лекарственные растения</a:t>
            </a:r>
            <a:endParaRPr lang="ru-RU" sz="3600" b="1" i="1" dirty="0">
              <a:blipFill>
                <a:blip r:embed="rId3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4338" name="Picture 2" descr="http://jeep-altai.ru/d/1539521/d/%D0%A0%D0%BE%D0%B4%D0%B8%D0%BE%D0%BB%D0%B0_%D1%80%D0%BE%D0%B7%D0%BE%D0%B2%D0%B0%D1%8F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9257" y="826460"/>
            <a:ext cx="2220615" cy="1665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koffkindom.ru/wp-content/uploads/2016/03/%D0%94%D0%B5%D0%B2%D1%8F%D1%81%D0%B8%D0%BB-%D0%B8-%D0%B5%D0%B3%D0%BE-%D0%BB%D0%B5%D1%87%D0%B5%D0%B1%D0%BD%D1%8B%D0%B5-%D1%81%D0%B2%D0%BE%D0%B9%D1%81%D1%82%D0%B2%D0%B0-%D0%B2-%D0%BD%D0%B0%D1%80%D0%BE%D0%B4%D0%BD%D0%BE%D0%B9-%D0%BC%D0%B5%D0%B4%D0%B8%D1%86%D0%B8%D0%BD%D0%B5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56685"/>
            <a:ext cx="2122644" cy="1591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evj.ru/img/63639271742340796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457892"/>
            <a:ext cx="1781554" cy="2358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foto.fastimagess.ru/img-q5y5x5n4g4041456w4t4q2m5l5z5s2q4e406a4r4l47416d4w5s4d4q2o4u4/after_school/obl_www/2012/work/melnikov/fotog/ras/mat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5" y="2427734"/>
            <a:ext cx="1889306" cy="2327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serdcemed.ru/wp-content/uploads/2015/08/pustyrnik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212761"/>
            <a:ext cx="2217660" cy="1663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http://xn--80aajfsigk4bc4jrbe.xn--p1ai/proekt/selakaia_magya/images/img_693529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776853"/>
            <a:ext cx="1872208" cy="2370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71600" y="4299942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Зверобой</a:t>
            </a:r>
            <a:endParaRPr lang="ru-RU" sz="1600" i="1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7544" y="865044"/>
            <a:ext cx="213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Радиола </a:t>
            </a:r>
            <a:r>
              <a:rPr lang="ru-RU" sz="1600" i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розовая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03117" y="865044"/>
            <a:ext cx="17392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Тысячелистник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915566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Девясил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4227934"/>
            <a:ext cx="1863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Мать-и-мачеха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4465444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Пустырник</a:t>
            </a:r>
          </a:p>
        </p:txBody>
      </p:sp>
    </p:spTree>
    <p:extLst>
      <p:ext uri="{BB962C8B-B14F-4D97-AF65-F5344CB8AC3E}">
        <p14:creationId xmlns:p14="http://schemas.microsoft.com/office/powerpoint/2010/main" val="27563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411" y="2067694"/>
            <a:ext cx="7064755" cy="923330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 !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82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20338"/>
            <a:ext cx="576064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blipFill>
                  <a:blip r:embed="rId2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Л</a:t>
            </a:r>
            <a:r>
              <a:rPr lang="ru-RU" sz="2800" b="1" i="1" dirty="0" smtClean="0">
                <a:ln w="11430"/>
                <a:blipFill>
                  <a:blip r:embed="rId2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енточные </a:t>
            </a:r>
            <a:r>
              <a:rPr lang="ru-RU" sz="2800" b="1" i="1" dirty="0">
                <a:ln w="11430"/>
                <a:blipFill>
                  <a:blip r:embed="rId2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сосновые боры</a:t>
            </a:r>
            <a:endParaRPr lang="ru-RU" sz="2800" b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" name="Picture 2" descr="http://sib100.ru/wp-content/uploads/2017/06/lentbor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290" y="1131590"/>
            <a:ext cx="4879600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20338"/>
            <a:ext cx="633670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Черневая </a:t>
            </a:r>
            <a:r>
              <a:rPr lang="ru-RU" sz="3600" b="1" i="1" dirty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тайга</a:t>
            </a:r>
            <a:r>
              <a:rPr lang="ru-RU" sz="3600" dirty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 </a:t>
            </a:r>
            <a:endParaRPr lang="ru-RU" sz="3600" b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50" name="Picture 2" descr="http://img0.liveinternet.ru/images/attach/c/7/125/125/125125390_frPu482vZ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5" y="1131590"/>
            <a:ext cx="4567187" cy="3051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22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75656" y="195486"/>
            <a:ext cx="633670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  <a:ea typeface="Times New Roman"/>
              </a:rPr>
              <a:t>Леса из лиственницы</a:t>
            </a:r>
            <a:r>
              <a:rPr lang="ru-RU" sz="3600" dirty="0">
                <a:latin typeface="Times New Roman"/>
                <a:ea typeface="Times New Roman"/>
              </a:rPr>
              <a:t> </a:t>
            </a:r>
            <a:endParaRPr lang="ru-RU" sz="3600" b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124" name="Picture 4" descr="http://www.fotoprizer.ru/img/1184_ori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961459"/>
            <a:ext cx="3946775" cy="4000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57267"/>
            <a:ext cx="525658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ru-RU" sz="3600" b="1" i="1" dirty="0" smtClean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Сибирский</a:t>
            </a:r>
            <a:r>
              <a:rPr lang="ru-RU" sz="3600" b="1" i="1" dirty="0" smtClean="0">
                <a:latin typeface="Georgia" pitchFamily="18" charset="0"/>
              </a:rPr>
              <a:t> </a:t>
            </a:r>
            <a:r>
              <a:rPr lang="ru-RU" sz="3600" b="1" i="1" dirty="0" smtClean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кедр</a:t>
            </a:r>
            <a:r>
              <a:rPr lang="ru-RU" sz="3600" b="1" i="1" dirty="0" smtClean="0">
                <a:latin typeface="Georgia" pitchFamily="18" charset="0"/>
              </a:rPr>
              <a:t> </a:t>
            </a:r>
            <a:endParaRPr lang="ru-RU" sz="3600" b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Picture 16" descr="http://sadna5.ru/images/product/l/186096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203598"/>
            <a:ext cx="3090939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.pxhere.com/photos/74/c6/mixed_forest_autumn_fall_color_colorful_tree_forest_sky_blue-1110968.jpg!d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965889"/>
            <a:ext cx="3210336" cy="3580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39752" y="364180"/>
            <a:ext cx="439248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i="1" dirty="0" smtClean="0">
                <a:blipFill>
                  <a:blip r:embed="rId3"/>
                  <a:tile tx="0" ty="0" sx="100000" sy="100000" flip="none" algn="tl"/>
                </a:blipFill>
                <a:latin typeface="Georgia" pitchFamily="18" charset="0"/>
              </a:rPr>
              <a:t>Смешанный</a:t>
            </a:r>
            <a:r>
              <a:rPr lang="ru-RU" sz="3200" b="1" i="1" dirty="0" smtClean="0">
                <a:latin typeface="Georgia" pitchFamily="18" charset="0"/>
              </a:rPr>
              <a:t> </a:t>
            </a:r>
            <a:r>
              <a:rPr lang="ru-RU" sz="3200" b="1" i="1" dirty="0" smtClean="0">
                <a:blipFill>
                  <a:blip r:embed="rId3"/>
                  <a:tile tx="0" ty="0" sx="100000" sy="100000" flip="none" algn="tl"/>
                </a:blipFill>
                <a:latin typeface="Georgia" pitchFamily="18" charset="0"/>
              </a:rPr>
              <a:t>лес</a:t>
            </a:r>
            <a:endParaRPr lang="ru-RU" sz="32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4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95486"/>
            <a:ext cx="64807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3600" b="1" i="1" dirty="0" smtClean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Склоны </a:t>
            </a:r>
            <a:r>
              <a:rPr lang="ru-RU" sz="3600" b="1" i="1" dirty="0">
                <a:blipFill>
                  <a:blip r:embed="rId2"/>
                  <a:tile tx="0" ty="0" sx="100000" sy="100000" flip="none" algn="tl"/>
                </a:blipFill>
                <a:latin typeface="Georgia" pitchFamily="18" charset="0"/>
              </a:rPr>
              <a:t>алтайских гор </a:t>
            </a:r>
            <a:endParaRPr lang="ru-RU" sz="3600" b="1" i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220" name="Picture 4" descr="http://hottom.ru/assets/thumbs/site/1000x/cqpghqwxyaal5m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629337"/>
            <a:ext cx="1944215" cy="1290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g1.liveinternet.ru/images/attach/c/4/84/519/84519563_9782b4ce3efd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5115" y="843558"/>
            <a:ext cx="2208246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bigaltay.ru/wp-content/uploads/2017/04/4442661_large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4788" y="985633"/>
            <a:ext cx="4755240" cy="2452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660232" y="2211710"/>
            <a:ext cx="187220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2400" b="1" dirty="0">
                <a:latin typeface="Georgia" pitchFamily="18" charset="0"/>
              </a:rPr>
              <a:t>эдельвейс</a:t>
            </a:r>
            <a:endParaRPr lang="ru-RU" sz="2400" b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3654894"/>
            <a:ext cx="216024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2400" b="1" dirty="0">
                <a:latin typeface="Georgia" pitchFamily="18" charset="0"/>
              </a:rPr>
              <a:t>маральник</a:t>
            </a:r>
            <a:endParaRPr lang="ru-RU" sz="2400" b="1" i="1" dirty="0">
              <a:ln w="11430"/>
              <a:blipFill>
                <a:blip r:embed="rId2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226" name="Picture 10" descr="https://zakupator.com/uploads/media/topic/2017/05/19/11/2e6e6a2df4042b4cdb0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334" y="4011910"/>
            <a:ext cx="933454" cy="73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sepimages.ru/uploads/images/t/s/v/tsvetok_ogonek_foto_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3795886"/>
            <a:ext cx="864096" cy="76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molbiol.ru/forums/uploads/a002/b092/post-12150-1314389317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4011910"/>
            <a:ext cx="965842" cy="74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static.panoramio.com/photos/large/11365126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6791" y="3795886"/>
            <a:ext cx="841193" cy="72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s1.fotokto.ru/photo/full/386/3869811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593" y="4035593"/>
            <a:ext cx="926511" cy="69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0" descr="https://cdn.pixabay.com/photo/2017/02/06/15/26/spring-meadow-204336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2" descr="https://cdn.pixabay.com/photo/2017/02/06/15/26/spring-meadow-2043369_128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42" name="Picture 26" descr="http://img.minibanda.ru/Notes/5/6/e/cache/56eb3811-4022-474a-8f22-a502324a24ec-w800-h800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0907" y="3795886"/>
            <a:ext cx="783301" cy="69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419" y="4659982"/>
            <a:ext cx="724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Georgia" pitchFamily="18" charset="0"/>
              </a:rPr>
              <a:t>лютик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45210" y="4496221"/>
            <a:ext cx="750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огонёк</a:t>
            </a:r>
            <a:endParaRPr lang="ru-RU" sz="1400" dirty="0"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1165" y="4640237"/>
            <a:ext cx="1282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Georgia" pitchFamily="18" charset="0"/>
              </a:rPr>
              <a:t>колокольчик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61915" y="4443958"/>
            <a:ext cx="938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гвоздика</a:t>
            </a:r>
            <a:endParaRPr lang="ru-RU" sz="140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62011" y="4640237"/>
            <a:ext cx="946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ромашка</a:t>
            </a:r>
            <a:endParaRPr lang="ru-RU" sz="1400" dirty="0"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05389" y="4424213"/>
            <a:ext cx="9108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тюльпан</a:t>
            </a:r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2.photosight.ru/bfc/6334492_lar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50476"/>
            <a:ext cx="2955956" cy="1748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195485"/>
            <a:ext cx="489654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i="1" dirty="0">
                <a:blipFill>
                  <a:blip r:embed="rId3"/>
                  <a:tile tx="0" ty="0" sx="100000" sy="100000" flip="none" algn="tl"/>
                </a:blipFill>
                <a:latin typeface="Georgia" pitchFamily="18" charset="0"/>
              </a:rPr>
              <a:t>Степи низкогорья </a:t>
            </a:r>
          </a:p>
        </p:txBody>
      </p:sp>
      <p:pic>
        <p:nvPicPr>
          <p:cNvPr id="11268" name="Picture 4" descr="http://geobotany.narod.ru/europe/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9742" y="839025"/>
            <a:ext cx="2847708" cy="1729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2499742"/>
            <a:ext cx="295232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Шиповник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2427734"/>
            <a:ext cx="209717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Бобовник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11270" name="Picture 6" descr="http://king13.ucoz.ru/_ph/36/9261463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3110" y="2689344"/>
            <a:ext cx="2565707" cy="1924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75856" y="4496802"/>
            <a:ext cx="295232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Жимолость</a:t>
            </a:r>
            <a:endParaRPr lang="ru-RU" sz="2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6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grandkid.ru/wp-content/uploads/Tipchak-na-Sever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52941" y="3370771"/>
            <a:ext cx="2271187" cy="150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mg-fotki.yandex.ru/get/31237/81617797.8a/0_ed000_637a1054_L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649" y="411510"/>
            <a:ext cx="2088471" cy="142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0775" y="4515966"/>
            <a:ext cx="1151345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Типчак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21446"/>
            <a:ext cx="1367369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Полынь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296" name="Picture 8" descr="http://infoherbs.com.ua/wp-content/uploads/2015/04/hordeu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1510"/>
            <a:ext cx="2092787" cy="139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4878" y="431545"/>
            <a:ext cx="1367369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Ковыль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298" name="Picture 10" descr="http://www.altai-photo.ru/_ph/35/836118726.jpg?150960671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23678"/>
            <a:ext cx="2088232" cy="136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325024" y="1851670"/>
            <a:ext cx="1367369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Лапчатка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300" name="Picture 12" descr="http://webmandry.com/wp-content/uploads/2015/02/2015_02_885_90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801" y="3363838"/>
            <a:ext cx="2040020" cy="153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768244" y="4578682"/>
            <a:ext cx="2124236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Твёрдая осока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302" name="Picture 14" descr="http://cdn01.ru/files/users/images/7e/00/7e00f618d85a23bb4c8877b9ca9228c8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4514" y="400493"/>
            <a:ext cx="2108443" cy="148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597119" y="339502"/>
            <a:ext cx="1151345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Пырей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304" name="Picture 16" descr="https://zakupator.com/uploads/media/topic/2017/01/20/16/8c9985b17742cff2392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93903"/>
            <a:ext cx="1876362" cy="139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418562" y="2922498"/>
            <a:ext cx="1151345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Мятлик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  <p:pic>
        <p:nvPicPr>
          <p:cNvPr id="12306" name="Picture 18" descr="http://beejournal.ru/images/im400x/priroda/priroda_0007_40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73818"/>
            <a:ext cx="2232248" cy="145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115616" y="4434666"/>
            <a:ext cx="14401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blipFill>
                  <a:blip r:embed="rId4"/>
                  <a:tile tx="0" ty="0" sx="100000" sy="100000" flip="none" algn="tl"/>
                </a:blipFill>
                <a:latin typeface="Georgia" pitchFamily="18" charset="0"/>
              </a:rPr>
              <a:t>Эспарцет</a:t>
            </a:r>
            <a:endParaRPr lang="ru-RU" b="1" dirty="0">
              <a:blipFill>
                <a:blip r:embed="rId4"/>
                <a:tile tx="0" ty="0" sx="100000" sy="100000" flip="none" algn="tl"/>
              </a:blip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60</Words>
  <Application>Microsoft Office PowerPoint</Application>
  <PresentationFormat>Экран (16:9)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Tess</cp:lastModifiedBy>
  <cp:revision>66</cp:revision>
  <dcterms:created xsi:type="dcterms:W3CDTF">2017-05-11T19:48:54Z</dcterms:created>
  <dcterms:modified xsi:type="dcterms:W3CDTF">2019-01-05T15:56:19Z</dcterms:modified>
</cp:coreProperties>
</file>