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BBD146E-2316-4535-B8E9-0029B4873F0C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242AE4C-AC94-469B-96CF-F97578B9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 в шашки</a:t>
            </a:r>
            <a:endParaRPr lang="ru-RU" dirty="0"/>
          </a:p>
        </p:txBody>
      </p:sp>
      <p:pic>
        <p:nvPicPr>
          <p:cNvPr id="1026" name="Picture 2" descr="https://avatars.mds.yandex.net/get-marketpic/236284/market_FIGE_yqxSlW-a4SnsmjYPg/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6808447" cy="44084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00562" y="5214950"/>
            <a:ext cx="3429024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Подготовила </a:t>
            </a:r>
            <a:r>
              <a:rPr lang="ru-RU" dirty="0" err="1" smtClean="0">
                <a:solidFill>
                  <a:srgbClr val="FFFF00"/>
                </a:solidFill>
              </a:rPr>
              <a:t>Автамонова</a:t>
            </a:r>
            <a:r>
              <a:rPr lang="ru-RU" dirty="0" smtClean="0">
                <a:solidFill>
                  <a:srgbClr val="FFFF00"/>
                </a:solidFill>
              </a:rPr>
              <a:t> О.В.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00948" cy="13944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Здесь на шашечной планете, есть большие две страны, они по площади равны</a:t>
            </a:r>
            <a:endParaRPr lang="ru-RU" dirty="0"/>
          </a:p>
        </p:txBody>
      </p:sp>
      <p:pic>
        <p:nvPicPr>
          <p:cNvPr id="4" name="Рисунок 3" descr="http://www.hoz-tovary.com.ua/images/nastolnie-igry/big/doska-dlja-shashek-64-kletki-40sm-h-40s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650085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82307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Начинать бой можешь смело –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Первый ход всегда за белой!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s://arhivurokov.ru/multiurok/html/2017/02/06/s_58984c1377e81/img14.jpg"/>
          <p:cNvPicPr/>
          <p:nvPr/>
        </p:nvPicPr>
        <p:blipFill>
          <a:blip r:embed="rId2"/>
          <a:srcRect l="19882" t="7051" r="23356" b="17307"/>
          <a:stretch>
            <a:fillRect/>
          </a:stretch>
        </p:blipFill>
        <p:spPr bwMode="auto">
          <a:xfrm>
            <a:off x="1500166" y="2214554"/>
            <a:ext cx="514353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80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Шашки медленно, но метко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Шагают лишь по черным клеткам!</a:t>
            </a:r>
            <a:endParaRPr lang="ru-RU" dirty="0"/>
          </a:p>
        </p:txBody>
      </p:sp>
      <p:pic>
        <p:nvPicPr>
          <p:cNvPr id="3" name="Рисунок 2" descr="https://luckforfree.com/images/content/54/393011267.png"/>
          <p:cNvPicPr/>
          <p:nvPr/>
        </p:nvPicPr>
        <p:blipFill>
          <a:blip r:embed="rId2"/>
          <a:srcRect l="19882" t="1136" r="20791" b="14091"/>
          <a:stretch>
            <a:fillRect/>
          </a:stretch>
        </p:blipFill>
        <p:spPr bwMode="auto">
          <a:xfrm>
            <a:off x="1500166" y="1928802"/>
            <a:ext cx="52149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82307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Шашка соперника сразу погибнет,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Если твоя ее перепрыгнет!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androidlime.ru/wp-content/uploads/2014/06/Screenshot_2014-06-09-21-36-12.jpg"/>
          <p:cNvPicPr/>
          <p:nvPr/>
        </p:nvPicPr>
        <p:blipFill>
          <a:blip r:embed="rId2"/>
          <a:srcRect l="7856" r="10335"/>
          <a:stretch>
            <a:fillRect/>
          </a:stretch>
        </p:blipFill>
        <p:spPr bwMode="auto">
          <a:xfrm>
            <a:off x="1357290" y="2357430"/>
            <a:ext cx="485778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251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Шашки - смелые ребята, И все-все они солдаты,</a:t>
            </a:r>
            <a:br>
              <a:rPr lang="ru-RU" dirty="0" smtClean="0"/>
            </a:br>
            <a:r>
              <a:rPr lang="ru-RU" dirty="0" smtClean="0"/>
              <a:t>Смело в бой они идут,</a:t>
            </a:r>
            <a:br>
              <a:rPr lang="ru-RU" dirty="0" smtClean="0"/>
            </a:br>
            <a:r>
              <a:rPr lang="ru-RU" dirty="0" smtClean="0"/>
              <a:t>И друг друга не сдают.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sportobzor.ru/uploads/images/482(2).jpg"/>
          <p:cNvPicPr/>
          <p:nvPr/>
        </p:nvPicPr>
        <p:blipFill>
          <a:blip r:embed="rId2"/>
          <a:srcRect l="13801" t="3426" r="14951" b="5139"/>
          <a:stretch>
            <a:fillRect/>
          </a:stretch>
        </p:blipFill>
        <p:spPr bwMode="auto">
          <a:xfrm>
            <a:off x="1857356" y="2214554"/>
            <a:ext cx="42291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251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Ходят по диагонали,</a:t>
            </a:r>
            <a:br>
              <a:rPr lang="ru-RU" dirty="0" smtClean="0"/>
            </a:br>
            <a:r>
              <a:rPr lang="ru-RU" dirty="0" smtClean="0"/>
              <a:t>И всегда только вперёд,</a:t>
            </a:r>
            <a:br>
              <a:rPr lang="ru-RU" dirty="0" smtClean="0"/>
            </a:br>
            <a:r>
              <a:rPr lang="ru-RU" dirty="0" smtClean="0"/>
              <a:t>Но врага срубить назад</a:t>
            </a:r>
            <a:br>
              <a:rPr lang="ru-RU" dirty="0" smtClean="0"/>
            </a:br>
            <a:r>
              <a:rPr lang="ru-RU" dirty="0" smtClean="0"/>
              <a:t>Может каждый из солдат,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s://kuligina-sv-krgora-ds22.edumsko.ru/uploads/7100/7067/section/507730/Shashki/Slajd10.JPG?1517254484982"/>
          <p:cNvPicPr/>
          <p:nvPr/>
        </p:nvPicPr>
        <p:blipFill>
          <a:blip r:embed="rId2"/>
          <a:srcRect l="10583" t="29060" r="17103" b="14316"/>
          <a:stretch>
            <a:fillRect/>
          </a:stretch>
        </p:blipFill>
        <p:spPr bwMode="auto">
          <a:xfrm>
            <a:off x="1357290" y="2285992"/>
            <a:ext cx="550072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8232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Шашка может дамкой стать,</a:t>
            </a:r>
            <a:br>
              <a:rPr lang="ru-RU" dirty="0" smtClean="0"/>
            </a:br>
            <a:r>
              <a:rPr lang="ru-RU" dirty="0" smtClean="0"/>
              <a:t>И ловушки расставлять.</a:t>
            </a:r>
            <a:br>
              <a:rPr lang="ru-RU" dirty="0" smtClean="0"/>
            </a:br>
            <a:r>
              <a:rPr lang="ru-RU" dirty="0" smtClean="0"/>
              <a:t>Теперь про шашки всё мы знаем,</a:t>
            </a:r>
            <a:br>
              <a:rPr lang="ru-RU" dirty="0" smtClean="0"/>
            </a:br>
            <a:r>
              <a:rPr lang="ru-RU" dirty="0" smtClean="0"/>
              <a:t>И с удовольствием сыграем!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igroid.com.ua/uploads/posts/2014-11/shashki.jpg"/>
          <p:cNvPicPr/>
          <p:nvPr/>
        </p:nvPicPr>
        <p:blipFill>
          <a:blip r:embed="rId2"/>
          <a:srcRect l="23731" t="8547" r="24318"/>
          <a:stretch>
            <a:fillRect/>
          </a:stretch>
        </p:blipFill>
        <p:spPr bwMode="auto">
          <a:xfrm>
            <a:off x="1928794" y="2928934"/>
            <a:ext cx="407196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406</TotalTime>
  <Words>56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Правила игры в шашки</vt:lpstr>
      <vt:lpstr>Здесь на шашечной планете, есть большие две страны, они по площади равны</vt:lpstr>
      <vt:lpstr>Начинать бой можешь смело – Первый ход всегда за белой! </vt:lpstr>
      <vt:lpstr>Шашки медленно, но метко Шагают лишь по черным клеткам!</vt:lpstr>
      <vt:lpstr>Шашка соперника сразу погибнет, Если твоя ее перепрыгнет! </vt:lpstr>
      <vt:lpstr>Шашки - смелые ребята, И все-все они солдаты, Смело в бой они идут, И друг друга не сдают. </vt:lpstr>
      <vt:lpstr>Ходят по диагонали, И всегда только вперёд, Но врага срубить назад Может каждый из солдат, </vt:lpstr>
      <vt:lpstr>Шашка может дамкой стать, И ловушки расставлять. Теперь про шашки всё мы знаем, И с удовольствием сыграем!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Шашки</dc:title>
  <dc:creator>user</dc:creator>
  <cp:lastModifiedBy>Пользователь Windows</cp:lastModifiedBy>
  <cp:revision>122</cp:revision>
  <dcterms:created xsi:type="dcterms:W3CDTF">2015-11-18T15:27:04Z</dcterms:created>
  <dcterms:modified xsi:type="dcterms:W3CDTF">2018-10-13T10:42:46Z</dcterms:modified>
</cp:coreProperties>
</file>