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9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6B85-524E-4B5B-940D-4E94BC9555E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9436-17FD-435F-87D8-0EE4B4970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6B85-524E-4B5B-940D-4E94BC9555E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9436-17FD-435F-87D8-0EE4B4970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6B85-524E-4B5B-940D-4E94BC9555E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9436-17FD-435F-87D8-0EE4B4970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6B85-524E-4B5B-940D-4E94BC9555E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9436-17FD-435F-87D8-0EE4B4970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6B85-524E-4B5B-940D-4E94BC9555E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9436-17FD-435F-87D8-0EE4B4970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6B85-524E-4B5B-940D-4E94BC9555E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9436-17FD-435F-87D8-0EE4B4970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6B85-524E-4B5B-940D-4E94BC9555E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9436-17FD-435F-87D8-0EE4B4970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6B85-524E-4B5B-940D-4E94BC9555E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9436-17FD-435F-87D8-0EE4B4970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6B85-524E-4B5B-940D-4E94BC9555E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9436-17FD-435F-87D8-0EE4B4970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6B85-524E-4B5B-940D-4E94BC9555E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9436-17FD-435F-87D8-0EE4B4970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6B85-524E-4B5B-940D-4E94BC9555E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9436-17FD-435F-87D8-0EE4B4970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56B85-524E-4B5B-940D-4E94BC9555E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69436-17FD-435F-87D8-0EE4B4970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sus\Desktop\&#1053;&#1072;&#1089;&#1090;&#1103;\&#1050;&#1083;&#1072;&#1089;&#1089;&#1085;&#1099;&#1077;%20&#1095;&#1072;&#1089;&#1099;\&#1058;&#1088;&#1072;&#1076;&#1080;&#1094;&#1080;&#1080;%20&#1053;&#1043;%20&#1074;%20&#1084;&#1086;&#1077;&#1081;%20&#1089;&#1077;&#1084;&#1100;&#1077;\75e8971508b453f72b30b962aaa7a107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sus\Desktop\&#1053;&#1072;&#1089;&#1090;&#1103;\&#1050;&#1083;&#1072;&#1089;&#1089;&#1085;&#1099;&#1077;%20&#1095;&#1072;&#1089;&#1099;\&#1058;&#1088;&#1072;&#1076;&#1080;&#1094;&#1080;&#1080;%20&#1053;&#1043;%20&#1074;%20&#1084;&#1086;&#1077;&#1081;%20&#1089;&#1077;&#1084;&#1100;&#1077;\olga_rozhdestvenskaya_-_snezhinka_(zaycev.net).mp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sus\Desktop\&#1053;&#1072;&#1089;&#1090;&#1103;\&#1050;&#1083;&#1072;&#1089;&#1089;&#1085;&#1099;&#1077;%20&#1095;&#1072;&#1089;&#1099;\&#1058;&#1088;&#1072;&#1076;&#1080;&#1094;&#1080;&#1080;%20&#1053;&#1043;%20&#1074;%20&#1084;&#1086;&#1077;&#1081;%20&#1089;&#1077;&#1084;&#1100;&#1077;\detskie_novogodnie_pesenki_-_malenkoy_yolochke_(zaycev.net).mp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sus\Desktop\&#1053;&#1072;&#1089;&#1090;&#1103;\&#1050;&#1083;&#1072;&#1089;&#1089;&#1085;&#1099;&#1077;%20&#1095;&#1072;&#1089;&#1099;\&#1058;&#1088;&#1072;&#1076;&#1080;&#1094;&#1080;&#1080;%20&#1053;&#1043;%20&#1074;%20&#1084;&#1086;&#1077;&#1081;%20&#1089;&#1077;&#1084;&#1100;&#1077;\valentina_tolkunova_-_kaby_ne_bylo_zimy_(zaycev.net).mp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sus\Desktop\&#1053;&#1072;&#1089;&#1090;&#1103;\&#1050;&#1083;&#1072;&#1089;&#1089;&#1085;&#1099;&#1077;%20&#1095;&#1072;&#1089;&#1099;\&#1058;&#1088;&#1072;&#1076;&#1080;&#1094;&#1080;&#1080;%20&#1053;&#1043;%20&#1074;%20&#1084;&#1086;&#1077;&#1081;%20&#1089;&#1077;&#1084;&#1100;&#1077;\Detskie_Novogodnie_Pesni_-_Novogodnie_Igrushki_Svechi_I_KHlopushki(uzimusic.ru).mp3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700808"/>
            <a:ext cx="8064896" cy="2018655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Традиции Нового года в моей семье</a:t>
            </a:r>
            <a:endParaRPr lang="ru-RU" sz="6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684213" y="476250"/>
            <a:ext cx="7772400" cy="14700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МАОУ СОШ №35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одзаголовок 4"/>
          <p:cNvSpPr txBox="1">
            <a:spLocks/>
          </p:cNvSpPr>
          <p:nvPr/>
        </p:nvSpPr>
        <p:spPr>
          <a:xfrm>
            <a:off x="1547813" y="3716338"/>
            <a:ext cx="6400800" cy="1752600"/>
          </a:xfrm>
          <a:prstGeom prst="rect">
            <a:avLst/>
          </a:prstGeom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3200" b="1" kern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3200" b="1" kern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химии  Дорохова А.Н</a:t>
            </a:r>
            <a:r>
              <a:rPr lang="ru-RU" sz="3200" kern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kern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763688" y="5013176"/>
            <a:ext cx="59769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 Тамбов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3.bp.blogspot.com/-6YleV8L690M/VqEbsc8ugZI/AAAAAAAApuk/e56oTZwRVHE/s1600/morozko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836712"/>
            <a:ext cx="7099548" cy="5111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fanparty.ru/fanclubs/sovetskie-multfilmi/gallery/1610831_sovetskie_multfil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92696"/>
            <a:ext cx="6864085" cy="5148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www.mos.ru/upload/newsfeed/events/mksbornikZimavProstokvashino1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144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3.bp.blogspot.com/-rmCXs8KNTng/WgH_c9TO2LI/AAAAAAAACKk/hpNuvUNW9TcSqgR9Y8FBF-gfbKmLLGcCwCEwYBhgL/s1600/e0a70f72bdae9885bfc32d7cd19a26a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4"/>
            <a:ext cx="8572500" cy="5143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hdmulti.net/uploads/posts/2015-03/1425746193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76672"/>
            <a:ext cx="7434064" cy="55239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keeno.tv/upload/iblock/cbd/cbd04297e3e843e89c42fbcc17aab7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8067675" cy="5124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1news.az/images/2017/12/26/20171226011909692/%D1%84%D0%BE%D1%82%D0%BE%2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655" y="980728"/>
            <a:ext cx="8754833" cy="47057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712879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Конкурс №1. Отгадай песню.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2332037"/>
            <a:ext cx="64294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песня о главном волшебнике праздника, который попал в не знакомый ему климат. </a:t>
            </a:r>
          </a:p>
        </p:txBody>
      </p:sp>
      <p:pic>
        <p:nvPicPr>
          <p:cNvPr id="4" name="75e8971508b453f72b30b962aaa7a10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228184" y="3933056"/>
            <a:ext cx="1008112" cy="1008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2132856"/>
            <a:ext cx="6264696" cy="37730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песня о кристальной частице, которая необыкновенно красива, но до того хрупкая, что ее нельзя взять в руки. </a:t>
            </a:r>
          </a:p>
        </p:txBody>
      </p:sp>
      <p:pic>
        <p:nvPicPr>
          <p:cNvPr id="4" name="olga_rozhdestvenskaya_-_snezhinka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796136" y="4221088"/>
            <a:ext cx="1088504" cy="1088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38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5976664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Песня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том, как одно растение пережило переезд из леса в новую квартиру, но в итоге получило нарядный костюм. </a:t>
            </a:r>
          </a:p>
        </p:txBody>
      </p:sp>
      <p:pic>
        <p:nvPicPr>
          <p:cNvPr id="4" name="detskie_novogodnie_pesenki_-_malenkoy_yolochke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940152" y="4221088"/>
            <a:ext cx="1088504" cy="1088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9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2204864"/>
            <a:ext cx="6048672" cy="33409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Песня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том, что было бы на свете, если бы не наступали холода. </a:t>
            </a:r>
          </a:p>
        </p:txBody>
      </p:sp>
      <p:pic>
        <p:nvPicPr>
          <p:cNvPr id="4" name="valentina_tolkunova_-_kaby_ne_bylo_zimy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580112" y="4293096"/>
            <a:ext cx="1088504" cy="1088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98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2636912"/>
            <a:ext cx="6336704" cy="283691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Песня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том, с помощью чего елка превращается в новогоднее дерево. </a:t>
            </a:r>
          </a:p>
        </p:txBody>
      </p:sp>
      <p:pic>
        <p:nvPicPr>
          <p:cNvPr id="5" name="Detskie_Novogodnie_Pesni_-_Novogodnie_Igrushki_Svechi_I_KHlopushki(uzi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220072" y="3933056"/>
            <a:ext cx="1232520" cy="1232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02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7416824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Конкурс №2. Отгадай сказку.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afisha.nyc/wp-content/uploads/2016/11/2014-12-09_19-23-06_2478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231486"/>
            <a:ext cx="6168685" cy="4626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tv.pgtrk.ru/sites/default/files/show/2014/01/novogodnie_priklyucheniya_mashi_i_viti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20688"/>
            <a:ext cx="6858000" cy="5334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cloudstatic.eva.ru/eva/0-10000/32/channel/_5516270620516239.jpg?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8267700" cy="4524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127</Words>
  <Application>Microsoft Office PowerPoint</Application>
  <PresentationFormat>Экран (4:3)</PresentationFormat>
  <Paragraphs>12</Paragraphs>
  <Slides>16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Традиции Нового года в моей семье</vt:lpstr>
      <vt:lpstr>Конкурс №1. Отгадай песню.</vt:lpstr>
      <vt:lpstr>Слайд 3</vt:lpstr>
      <vt:lpstr>Слайд 4</vt:lpstr>
      <vt:lpstr>Слайд 5</vt:lpstr>
      <vt:lpstr>Слайд 6</vt:lpstr>
      <vt:lpstr>Конкурс №2. Отгадай сказку.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6</cp:revision>
  <dcterms:created xsi:type="dcterms:W3CDTF">2018-12-09T16:44:21Z</dcterms:created>
  <dcterms:modified xsi:type="dcterms:W3CDTF">2019-01-05T19:31:34Z</dcterms:modified>
</cp:coreProperties>
</file>