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91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40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47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9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6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15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8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3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292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18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4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97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203D9-3D58-43FE-AD66-9857FB80799F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37411-15EC-4BB9-B630-48C104288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5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95736" y="2060848"/>
            <a:ext cx="52565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Неделя </a:t>
            </a:r>
          </a:p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 и забав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9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5410944" cy="12687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Дед Мороз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590465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Хоть не шишки, не иголки,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А висят на ветках ёлки</a:t>
            </a:r>
          </a:p>
        </p:txBody>
      </p:sp>
    </p:spTree>
    <p:extLst>
      <p:ext uri="{BB962C8B-B14F-4D97-AF65-F5344CB8AC3E}">
        <p14:creationId xmlns:p14="http://schemas.microsoft.com/office/powerpoint/2010/main" val="36882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43175" y="-930990"/>
            <a:ext cx="7257654" cy="914400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076056" cy="216024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Новогодние </a:t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игрушки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590465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Вместо носа – пятачок, Вместо хвостика – крючок, Толстенькое брюшко, Маленькие ушки, Розовая спинка, Это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наша… 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9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Свинка 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))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590465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Появился во дворе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Он в холодном декабре.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Неуклюжий и смешной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У катка стоит с метлой.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К ветру зимнему привык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Наш приятель …</a:t>
            </a:r>
          </a:p>
        </p:txBody>
      </p:sp>
    </p:spTree>
    <p:extLst>
      <p:ext uri="{BB962C8B-B14F-4D97-AF65-F5344CB8AC3E}">
        <p14:creationId xmlns:p14="http://schemas.microsoft.com/office/powerpoint/2010/main" val="31690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8229600" cy="148478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Снеговик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560840" cy="590465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Я расту, чтоб в Новый год, Плыл весёлый хоровод, Зелена я и свежа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 похожа на ежа,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 в жару или метель, Называют меня…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0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8" y="-952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Ель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3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 дедушкой Морозом  рядом,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Блещет праздничным нарядом.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Нам загадки задаёт,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Водит хоровод, поёт.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Из снежинок курточка,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Это кто?..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91880" y="620688"/>
            <a:ext cx="525658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Отгадайте, ребятки, по поделкам загадки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882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0"/>
            <a:ext cx="52565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Снегурочка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Встанет ёлочка в углу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У окошка на полу.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 у ёлки, до макушки 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Разноцветные … 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89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604867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Игрушки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6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Не паровоз, не пароход,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 из трубы дым идёт,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Из бруса деревянный,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Уютный, тёплый, славный!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74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052736"/>
            <a:ext cx="4906888" cy="165618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Дом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3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Растут на макушки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Длинненькие ушки.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Он хоть и мальчишка,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 такой трусишка!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Ну-ка угадай-ка,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Как зовется?...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0"/>
            <a:ext cx="612068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Зайка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1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Он катки для нас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Устроил,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Снегом улицы занёс,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Изо льда мосты построил,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Кто же это?.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653136"/>
            <a:ext cx="4320480" cy="172819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Дед Мороз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88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0486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 упаковке гладкой яркой Их под ёлочку кладут, Ведь мальчишки и девчонки Каждый год их очень ждут.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7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7560840" cy="504056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Моет в луже пятачок,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Носит хвостик, как крючок.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С ним с улыбкой говорю,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Отвечает мне: - Хрю-хрю!</a:t>
            </a:r>
          </a:p>
        </p:txBody>
      </p:sp>
    </p:spTree>
    <p:extLst>
      <p:ext uri="{BB962C8B-B14F-4D97-AF65-F5344CB8AC3E}">
        <p14:creationId xmlns:p14="http://schemas.microsoft.com/office/powerpoint/2010/main" val="35929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Подарки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8280920" cy="5328592"/>
          </a:xfrm>
        </p:spPr>
      </p:pic>
    </p:spTree>
    <p:extLst>
      <p:ext uri="{BB962C8B-B14F-4D97-AF65-F5344CB8AC3E}">
        <p14:creationId xmlns:p14="http://schemas.microsoft.com/office/powerpoint/2010/main" val="20469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52928" cy="604867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Пухом </a:t>
            </a:r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землю замело —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За окном белым-бело.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Эти белые пушинки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Не годятся для перинки.</a:t>
            </a:r>
          </a:p>
        </p:txBody>
      </p:sp>
    </p:spTree>
    <p:extLst>
      <p:ext uri="{BB962C8B-B14F-4D97-AF65-F5344CB8AC3E}">
        <p14:creationId xmlns:p14="http://schemas.microsoft.com/office/powerpoint/2010/main" val="32633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Снег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40768"/>
            <a:ext cx="7632848" cy="5328592"/>
          </a:xfrm>
        </p:spPr>
      </p:pic>
    </p:spTree>
    <p:extLst>
      <p:ext uri="{BB962C8B-B14F-4D97-AF65-F5344CB8AC3E}">
        <p14:creationId xmlns:p14="http://schemas.microsoft.com/office/powerpoint/2010/main" val="327172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00808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Если лес укрыт снегами,</a:t>
            </a:r>
          </a:p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Если пахнет пирогами,</a:t>
            </a:r>
          </a:p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Если ёлка в дом идёт.</a:t>
            </a:r>
          </a:p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Что за праздник?..   </a:t>
            </a:r>
          </a:p>
        </p:txBody>
      </p:sp>
    </p:spTree>
    <p:extLst>
      <p:ext uri="{BB962C8B-B14F-4D97-AF65-F5344CB8AC3E}">
        <p14:creationId xmlns:p14="http://schemas.microsoft.com/office/powerpoint/2010/main" val="24969313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Новый Год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40768"/>
            <a:ext cx="7776864" cy="5256584"/>
          </a:xfrm>
        </p:spPr>
      </p:pic>
    </p:spTree>
    <p:extLst>
      <p:ext uri="{BB962C8B-B14F-4D97-AF65-F5344CB8AC3E}">
        <p14:creationId xmlns:p14="http://schemas.microsoft.com/office/powerpoint/2010/main" val="36828265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052736"/>
            <a:ext cx="4834880" cy="792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ГБОУ "Школа № 1454 "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</a:rPr>
              <a:t>Тимирязевская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"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ДОП «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</a:rPr>
              <a:t>Красностуденческое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Презентацию подготовила Барсук Ива Леонидовна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72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5256584" cy="136815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ПОРОСЕНОК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7560840" cy="504056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Я прихожу с подарками,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Блещу огнями яркими,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Нарядная, забавная, 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На Новый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Год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я главная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!..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7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ЕЛКА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8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377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612068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Дел у меня немало — я белым одеялом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Всю землю укрываю, в лёд реки убираю,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Белю поля, дома, а зовут меня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...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69160"/>
            <a:ext cx="4464496" cy="136815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ЗИМА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9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590465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Он приходит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В зимний вечер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Зажигать на ёлке свечи.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Бородой седой оброс,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Кто же это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167</Words>
  <Application>Microsoft Office PowerPoint</Application>
  <PresentationFormat>Экран (4:3)</PresentationFormat>
  <Paragraphs>39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Моет в луже пятачок, Носит хвостик, как крючок. С ним с улыбкой говорю, Отвечает мне: - Хрю-хрю!</vt:lpstr>
      <vt:lpstr>ПОРОСЕНОК</vt:lpstr>
      <vt:lpstr>Я прихожу с подарками,  Блещу огнями яркими,  Нарядная, забавная,  На Новый Год я главная!..</vt:lpstr>
      <vt:lpstr>ЕЛКА</vt:lpstr>
      <vt:lpstr>Дел у меня немало — я белым одеялом Всю землю укрываю, в лёд реки убираю, Белю поля, дома, а зовут меня ...</vt:lpstr>
      <vt:lpstr>ЗИМА</vt:lpstr>
      <vt:lpstr>Он приходит В зимний вечер Зажигать на ёлке свечи. Бородой седой оброс, Кто же это?</vt:lpstr>
      <vt:lpstr>Дед Мороз</vt:lpstr>
      <vt:lpstr>Хоть не шишки, не иголки, А висят на ветках ёлки</vt:lpstr>
      <vt:lpstr>Новогодние  игрушки</vt:lpstr>
      <vt:lpstr>Вместо носа – пятачок, Вместо хвостика – крючок, Толстенькое брюшко, Маленькие ушки, Розовая спинка, Это наша… </vt:lpstr>
      <vt:lpstr>Свинка ))</vt:lpstr>
      <vt:lpstr>Появился во дворе  Он в холодном декабре.  Неуклюжий и смешной  У катка стоит с метлой.  К ветру зимнему привык  Наш приятель …</vt:lpstr>
      <vt:lpstr>Снеговик</vt:lpstr>
      <vt:lpstr>Я расту, чтоб в Новый год, Плыл весёлый хоровод, Зелена я и свежа  И похожа на ежа,  И в жару или метель, Называют меня…</vt:lpstr>
      <vt:lpstr>Ель</vt:lpstr>
      <vt:lpstr>С дедушкой Морозом  рядом, Блещет праздничным нарядом. Нам загадки задаёт,  Водит хоровод, поёт. Из снежинок курточка, Это кто?..</vt:lpstr>
      <vt:lpstr>Снегурочка</vt:lpstr>
      <vt:lpstr>Встанет ёлочка в углу  У окошка на полу.  А у ёлки, до макушки   Разноцветные … </vt:lpstr>
      <vt:lpstr>Игрушки</vt:lpstr>
      <vt:lpstr>Не паровоз, не пароход, А из трубы дым идёт, Из бруса деревянный, Уютный, тёплый, славный!  </vt:lpstr>
      <vt:lpstr>Дом</vt:lpstr>
      <vt:lpstr>Растут на макушки Длинненькие ушки. Он хоть и мальчишка, А такой трусишка! Ну-ка угадай-ка, Как зовется?...</vt:lpstr>
      <vt:lpstr>Зайка</vt:lpstr>
      <vt:lpstr>Он катки для нас Устроил, Снегом улицы занёс, Изо льда мосты построил, Кто же это?.</vt:lpstr>
      <vt:lpstr>Дед Мороз</vt:lpstr>
      <vt:lpstr>В упаковке гладкой яркой Их под ёлочку кладут, Ведь мальчишки и девчонки Каждый год их очень ждут. </vt:lpstr>
      <vt:lpstr>Подарки</vt:lpstr>
      <vt:lpstr>Пухом землю замело — За окном белым-бело. Эти белые пушинки Не годятся для перинки.</vt:lpstr>
      <vt:lpstr>Снег</vt:lpstr>
      <vt:lpstr>Презентация PowerPoint</vt:lpstr>
      <vt:lpstr>Новый Год</vt:lpstr>
      <vt:lpstr>ГБОУ "Школа № 1454 "Тимирязевская" ДОП «Красностуденческое»  Презентацию подготовила Барсук Ива Леонидовна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19</cp:revision>
  <dcterms:created xsi:type="dcterms:W3CDTF">2019-01-05T09:33:21Z</dcterms:created>
  <dcterms:modified xsi:type="dcterms:W3CDTF">2019-01-05T15:01:45Z</dcterms:modified>
</cp:coreProperties>
</file>