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658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Проект на тему: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«Обелиск в селе Ульяново»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861048"/>
            <a:ext cx="6400800" cy="1752600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Выполнила ученица 8«Б» класса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Ходнева Ксения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Учитель: Сорокина Е.В.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16632"/>
            <a:ext cx="2420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МБОУ Ульяновская СШ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6237312"/>
            <a:ext cx="83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2018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Свой 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Как можно относиться к этому событию в истории нашей страны? Конечно же, я ни в коем случае не хочу, чтобы подобное когда-нибудь повторилось. Война – это всегда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страшно. Но важно</a:t>
            </a:r>
            <a:r>
              <a:rPr lang="ru-RU" dirty="0">
                <a:solidFill>
                  <a:schemeClr val="bg1"/>
                </a:solidFill>
              </a:rPr>
              <a:t>, что все это произошло.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Теперь мое и </a:t>
            </a:r>
            <a:r>
              <a:rPr lang="ru-RU" dirty="0">
                <a:solidFill>
                  <a:schemeClr val="bg1"/>
                </a:solidFill>
              </a:rPr>
              <a:t>последующее поколение могут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учиться на ошибках </a:t>
            </a:r>
            <a:r>
              <a:rPr lang="ru-RU" dirty="0">
                <a:solidFill>
                  <a:schemeClr val="bg1"/>
                </a:solidFill>
              </a:rPr>
              <a:t>прошлого. Они прекратят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уничтожать себе </a:t>
            </a:r>
            <a:r>
              <a:rPr lang="ru-RU" dirty="0">
                <a:solidFill>
                  <a:schemeClr val="bg1"/>
                </a:solidFill>
              </a:rPr>
              <a:t>подобных ради жажды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власти. Ведь никогда </a:t>
            </a:r>
            <a:r>
              <a:rPr lang="ru-RU" dirty="0">
                <a:solidFill>
                  <a:schemeClr val="bg1"/>
                </a:solidFill>
              </a:rPr>
              <a:t>не будет счастья от того,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было достигнуто </a:t>
            </a:r>
            <a:r>
              <a:rPr lang="ru-RU" dirty="0">
                <a:solidFill>
                  <a:schemeClr val="bg1"/>
                </a:solidFill>
              </a:rPr>
              <a:t>насильственным путем. И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Великая Отечественная </a:t>
            </a:r>
            <a:r>
              <a:rPr lang="ru-RU" dirty="0">
                <a:solidFill>
                  <a:schemeClr val="bg1"/>
                </a:solidFill>
              </a:rPr>
              <a:t>война – самое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большое тому </a:t>
            </a:r>
            <a:r>
              <a:rPr lang="ru-RU" dirty="0">
                <a:solidFill>
                  <a:schemeClr val="bg1"/>
                </a:solidFill>
              </a:rPr>
              <a:t>подтверждение.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Обелиск в селе Ульяново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Место расположения памятника: </a:t>
            </a:r>
            <a:r>
              <a:rPr lang="ru-RU" dirty="0" err="1">
                <a:solidFill>
                  <a:schemeClr val="bg1"/>
                </a:solidFill>
              </a:rPr>
              <a:t>Лукояновский</a:t>
            </a:r>
            <a:r>
              <a:rPr lang="ru-RU" dirty="0">
                <a:solidFill>
                  <a:schemeClr val="bg1"/>
                </a:solidFill>
              </a:rPr>
              <a:t> р-н, с. Ульяново, ул. 1 мая, рядом с Троицкой церковью.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/>
              <a:t> Приблизительное </a:t>
            </a:r>
            <a:r>
              <a:rPr lang="ru-RU" dirty="0">
                <a:solidFill>
                  <a:schemeClr val="bg1"/>
                </a:solidFill>
              </a:rPr>
              <a:t>время его появления: </a:t>
            </a:r>
            <a:r>
              <a:rPr lang="ru-RU" dirty="0"/>
              <a:t>послевоенное</a:t>
            </a:r>
            <a:r>
              <a:rPr lang="ru-RU" dirty="0">
                <a:solidFill>
                  <a:schemeClr val="bg1"/>
                </a:solidFill>
              </a:rPr>
              <a:t> время.</a:t>
            </a:r>
          </a:p>
          <a:p>
            <a:pPr>
              <a:buNone/>
            </a:pP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обелиск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0"/>
            <a:ext cx="38544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Обелиск в селе Ульяново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Кому посвящен обелиск: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Обелиск посвящен Великой Отечественной войне 1941-1945 гг.</a:t>
            </a:r>
          </a:p>
          <a:p>
            <a:pPr algn="ctr"/>
            <a:r>
              <a:rPr lang="ru-RU" dirty="0"/>
              <a:t>«Вечная память </a:t>
            </a:r>
            <a:r>
              <a:rPr lang="ru-RU" dirty="0" err="1">
                <a:solidFill>
                  <a:schemeClr val="bg1"/>
                </a:solidFill>
              </a:rPr>
              <a:t>ульяновцам</a:t>
            </a:r>
            <a:r>
              <a:rPr lang="ru-RU" dirty="0">
                <a:solidFill>
                  <a:schemeClr val="bg1"/>
                </a:solidFill>
              </a:rPr>
              <a:t> павшим в боях </a:t>
            </a:r>
            <a:r>
              <a:rPr lang="ru-RU" dirty="0"/>
              <a:t>за Родину </a:t>
            </a:r>
            <a:r>
              <a:rPr lang="ru-RU" dirty="0">
                <a:solidFill>
                  <a:schemeClr val="bg1"/>
                </a:solidFill>
              </a:rPr>
              <a:t>в Отечественной войне 1941-1945 гг.»</a:t>
            </a:r>
            <a:endParaRPr lang="ru-RU" dirty="0"/>
          </a:p>
        </p:txBody>
      </p:sp>
      <p:pic>
        <p:nvPicPr>
          <p:cNvPr id="4" name="Рисунок 3" descr="обелиск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0"/>
            <a:ext cx="38544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Обелиск в селе Ульяново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Сколько фамилий на нём запечатлено: 158 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Чьи фамилии часто повторяются: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Матвеевы – 12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err="1">
                <a:solidFill>
                  <a:schemeClr val="bg1"/>
                </a:solidFill>
              </a:rPr>
              <a:t>Шекуровы</a:t>
            </a:r>
            <a:r>
              <a:rPr lang="ru-RU" dirty="0">
                <a:solidFill>
                  <a:schemeClr val="bg1"/>
                </a:solidFill>
              </a:rPr>
              <a:t> – 6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Крапивины – 11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Князевы – 8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err="1">
                <a:solidFill>
                  <a:schemeClr val="bg1"/>
                </a:solidFill>
              </a:rPr>
              <a:t>Чапарины</a:t>
            </a:r>
            <a:r>
              <a:rPr lang="ru-RU" dirty="0">
                <a:solidFill>
                  <a:schemeClr val="bg1"/>
                </a:solidFill>
              </a:rPr>
              <a:t> – 8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Лапшины – 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белис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7936880" cy="4464496"/>
          </a:xfrm>
          <a:prstGeom prst="rect">
            <a:avLst/>
          </a:prstGeom>
        </p:spPr>
      </p:pic>
      <p:pic>
        <p:nvPicPr>
          <p:cNvPr id="7" name="Рисунок 6" descr="обелиск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600955" cy="4838038"/>
          </a:xfrm>
          <a:prstGeom prst="rect">
            <a:avLst/>
          </a:prstGeom>
        </p:spPr>
      </p:pic>
      <p:pic>
        <p:nvPicPr>
          <p:cNvPr id="5" name="Содержимое 4" descr="обелиск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3528" y="908720"/>
            <a:ext cx="8640960" cy="4860538"/>
          </a:xfrm>
        </p:spPr>
      </p:pic>
      <p:pic>
        <p:nvPicPr>
          <p:cNvPr id="6" name="Рисунок 5" descr="обелиск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908720"/>
            <a:ext cx="8596446" cy="4835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Обелиск в селе Ульяново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Своё отношение к подобной форме памяти: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Я думаю, что это хорошая форма памяти о </a:t>
            </a:r>
            <a:r>
              <a:rPr lang="ru-RU" dirty="0" err="1">
                <a:solidFill>
                  <a:schemeClr val="bg1"/>
                </a:solidFill>
              </a:rPr>
              <a:t>ВОв</a:t>
            </a:r>
            <a:r>
              <a:rPr lang="ru-RU" dirty="0">
                <a:solidFill>
                  <a:schemeClr val="bg1"/>
                </a:solidFill>
              </a:rPr>
              <a:t> и нашей победы. Это дает помнить, что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Мини опрос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1) нужно праздновать 9 мая?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Конечно! 9 мая – важная дата в жизни всех россиян.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2)Вы ходите </a:t>
            </a:r>
            <a:r>
              <a:rPr lang="ru-RU" dirty="0">
                <a:solidFill>
                  <a:schemeClr val="bg1"/>
                </a:solidFill>
              </a:rPr>
              <a:t>на митинг/парад 9 мая 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Да. Каждый </a:t>
            </a:r>
            <a:r>
              <a:rPr lang="ru-RU" dirty="0">
                <a:solidFill>
                  <a:schemeClr val="bg1"/>
                </a:solidFill>
              </a:rPr>
              <a:t>год мы всей семьей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отправляемся</a:t>
            </a:r>
            <a:r>
              <a:rPr lang="ru-RU" dirty="0">
                <a:solidFill>
                  <a:schemeClr val="bg1"/>
                </a:solidFill>
              </a:rPr>
              <a:t> на площадь Мира, где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проходит парад </a:t>
            </a:r>
            <a:r>
              <a:rPr lang="ru-RU" dirty="0">
                <a:solidFill>
                  <a:schemeClr val="bg1"/>
                </a:solidFill>
              </a:rPr>
              <a:t>Победы.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Мини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Ваше отношение к Великой Отечественной войне.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Я воспринимаю Великую Отечественную войну как большое горе и трагедию миллионов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людей. Ведь </a:t>
            </a:r>
            <a:r>
              <a:rPr lang="ru-RU" dirty="0">
                <a:solidFill>
                  <a:schemeClr val="bg1"/>
                </a:solidFill>
              </a:rPr>
              <a:t>практически каждый житель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России потерял </a:t>
            </a:r>
            <a:r>
              <a:rPr lang="ru-RU" dirty="0">
                <a:solidFill>
                  <a:schemeClr val="bg1"/>
                </a:solidFill>
              </a:rPr>
              <a:t>в той войне своих родных и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близких. И в то же </a:t>
            </a:r>
            <a:r>
              <a:rPr lang="ru-RU" dirty="0">
                <a:solidFill>
                  <a:schemeClr val="bg1"/>
                </a:solidFill>
              </a:rPr>
              <a:t>время, я вижу эту войну как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грандиозное </a:t>
            </a:r>
            <a:r>
              <a:rPr lang="ru-RU" dirty="0">
                <a:solidFill>
                  <a:schemeClr val="bg1"/>
                </a:solidFill>
              </a:rPr>
              <a:t>торжество патриотизма, любви к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Родине. Думаю, </a:t>
            </a:r>
            <a:r>
              <a:rPr lang="ru-RU" dirty="0">
                <a:solidFill>
                  <a:schemeClr val="bg1"/>
                </a:solidFill>
              </a:rPr>
              <a:t>каждый боец в то время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осознавал нашу </a:t>
            </a:r>
            <a:r>
              <a:rPr lang="ru-RU" dirty="0">
                <a:solidFill>
                  <a:schemeClr val="bg1"/>
                </a:solidFill>
              </a:rPr>
              <a:t>правоту и святость долга,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лежащего на </a:t>
            </a:r>
            <a:r>
              <a:rPr lang="ru-RU" dirty="0">
                <a:solidFill>
                  <a:schemeClr val="bg1"/>
                </a:solidFill>
              </a:rPr>
              <a:t>каждом гражданине страны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Мини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Ваше отношение к Великой Победе.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Я очень горжусь своей страной, что смогли дать отпор </a:t>
            </a:r>
            <a:r>
              <a:rPr lang="ru-RU" dirty="0" err="1">
                <a:solidFill>
                  <a:schemeClr val="bg1"/>
                </a:solidFill>
              </a:rPr>
              <a:t>фашистким</a:t>
            </a:r>
            <a:r>
              <a:rPr lang="ru-RU" dirty="0">
                <a:solidFill>
                  <a:schemeClr val="bg1"/>
                </a:solidFill>
              </a:rPr>
              <a:t> войскам в Великой Отечественной войне 1941-19045 гг. Эта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война была </a:t>
            </a:r>
            <a:r>
              <a:rPr lang="ru-RU" dirty="0">
                <a:solidFill>
                  <a:schemeClr val="bg1"/>
                </a:solidFill>
              </a:rPr>
              <a:t>одна из самых значимых в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нашей стране.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186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Проект на тему: «Обелиск в селе Ульяново» </vt:lpstr>
      <vt:lpstr>Обелиск в селе Ульяново</vt:lpstr>
      <vt:lpstr>Обелиск в селе Ульяново</vt:lpstr>
      <vt:lpstr>Обелиск в селе Ульяново</vt:lpstr>
      <vt:lpstr>Презентация PowerPoint</vt:lpstr>
      <vt:lpstr>Обелиск в селе Ульяново</vt:lpstr>
      <vt:lpstr>Мини опрос</vt:lpstr>
      <vt:lpstr>Мини опрос</vt:lpstr>
      <vt:lpstr>Мини опрос</vt:lpstr>
      <vt:lpstr>Свой 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«Обелиск, посвященный ВОв в с. Ульянове» </dc:title>
  <cp:lastModifiedBy>Елена Сорокина</cp:lastModifiedBy>
  <cp:revision>49</cp:revision>
  <dcterms:modified xsi:type="dcterms:W3CDTF">2019-01-06T09:07:22Z</dcterms:modified>
</cp:coreProperties>
</file>