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9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797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01E4-9E58-4421-B8C1-DBE2140D796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0057-1C9B-4F88-BE28-F6672549E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01E4-9E58-4421-B8C1-DBE2140D796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0057-1C9B-4F88-BE28-F6672549E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01E4-9E58-4421-B8C1-DBE2140D796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0057-1C9B-4F88-BE28-F6672549E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01E4-9E58-4421-B8C1-DBE2140D796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0057-1C9B-4F88-BE28-F6672549E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01E4-9E58-4421-B8C1-DBE2140D796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0057-1C9B-4F88-BE28-F6672549E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01E4-9E58-4421-B8C1-DBE2140D796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0057-1C9B-4F88-BE28-F6672549E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01E4-9E58-4421-B8C1-DBE2140D796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0057-1C9B-4F88-BE28-F6672549E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01E4-9E58-4421-B8C1-DBE2140D796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0057-1C9B-4F88-BE28-F6672549E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01E4-9E58-4421-B8C1-DBE2140D796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0057-1C9B-4F88-BE28-F6672549E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01E4-9E58-4421-B8C1-DBE2140D796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0057-1C9B-4F88-BE28-F6672549E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01E4-9E58-4421-B8C1-DBE2140D796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65F0057-1C9B-4F88-BE28-F6672549E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9401E4-9E58-4421-B8C1-DBE2140D796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5F0057-1C9B-4F88-BE28-F6672549E73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86050" y="857232"/>
            <a:ext cx="5565632" cy="1185858"/>
          </a:xfrm>
        </p:spPr>
        <p:txBody>
          <a:bodyPr>
            <a:noAutofit/>
          </a:bodyPr>
          <a:lstStyle/>
          <a:p>
            <a:r>
              <a:rPr lang="ru-RU" sz="3200" dirty="0"/>
              <a:t>Обелиск посвященный  «Вечной памяти </a:t>
            </a:r>
            <a:r>
              <a:rPr lang="ru-RU" sz="3200" dirty="0" err="1"/>
              <a:t>ульяновцам</a:t>
            </a:r>
            <a:r>
              <a:rPr lang="ru-RU" sz="3200" dirty="0"/>
              <a:t> павшим в боях за Родину»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5105400"/>
            <a:ext cx="5429256" cy="1752600"/>
          </a:xfrm>
        </p:spPr>
        <p:txBody>
          <a:bodyPr/>
          <a:lstStyle/>
          <a:p>
            <a:r>
              <a:rPr lang="ru-RU" sz="2000" dirty="0"/>
              <a:t>Выполнила: ученица 6 «Б» класса МБОУ Ульяновской СШ.</a:t>
            </a:r>
          </a:p>
          <a:p>
            <a:r>
              <a:rPr lang="ru-RU" sz="2000" dirty="0"/>
              <a:t>Учитель: Сорокина Елена Валерьевна</a:t>
            </a:r>
            <a:r>
              <a:rPr lang="ru-RU" dirty="0"/>
              <a:t>.</a:t>
            </a:r>
          </a:p>
        </p:txBody>
      </p:sp>
      <p:pic>
        <p:nvPicPr>
          <p:cNvPr id="1026" name="Picture 2" descr="C:\Users\Serg\Desktop\Проект\AxhE9zLIs2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2928958" cy="5211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357214"/>
            <a:ext cx="8229600" cy="1143000"/>
          </a:xfrm>
        </p:spPr>
        <p:txBody>
          <a:bodyPr/>
          <a:lstStyle/>
          <a:p>
            <a:r>
              <a:rPr lang="ru-RU" dirty="0"/>
              <a:t>                            Описание.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Serg\Desktop\Проект\9FS3jG2tTX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85445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14810" y="928670"/>
            <a:ext cx="47149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2400" dirty="0"/>
              <a:t>У подножья памятника    находится много  искусственных  </a:t>
            </a:r>
            <a:r>
              <a:rPr lang="ru-RU" sz="2400" dirty="0" err="1"/>
              <a:t>цветов.Затем</a:t>
            </a:r>
            <a:r>
              <a:rPr lang="ru-RU" sz="2400" dirty="0"/>
              <a:t> </a:t>
            </a:r>
            <a:r>
              <a:rPr lang="ru-RU" sz="2400" dirty="0" err="1"/>
              <a:t>нвыше</a:t>
            </a:r>
            <a:r>
              <a:rPr lang="ru-RU" sz="2400" dirty="0"/>
              <a:t> подножье находится сама табличка с именами </a:t>
            </a:r>
            <a:r>
              <a:rPr lang="ru-RU" sz="2400" dirty="0" err="1"/>
              <a:t>героев.Всего</a:t>
            </a:r>
            <a:r>
              <a:rPr lang="ru-RU" sz="2400" dirty="0"/>
              <a:t> на памятник занесено 158 фамилий , самое большое </a:t>
            </a:r>
            <a:r>
              <a:rPr lang="ru-RU" sz="2400" dirty="0" err="1"/>
              <a:t>колличество</a:t>
            </a:r>
            <a:r>
              <a:rPr lang="ru-RU" sz="2400" dirty="0"/>
              <a:t> фамилий- Крапивин их всего 11. На вершине памятника стоит красная звезда. Памятник сделан из кирпича отштукатурен и побелен. Ниже изображение  солдата , и надпись  кому он посвящен</a:t>
            </a:r>
            <a:r>
              <a:rPr lang="ru-RU" dirty="0"/>
              <a:t>.                  </a:t>
            </a:r>
          </a:p>
        </p:txBody>
      </p:sp>
      <p:pic>
        <p:nvPicPr>
          <p:cNvPr id="2051" name="Picture 3" descr="C:\Users\Serg\Desktop\Проект\AxhE9zLIs2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8544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Рассмотрим обелиск ближе.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Serg\Desktop\Проект\iuIMXfG_Ge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8572528" cy="6429396"/>
          </a:xfrm>
          <a:prstGeom prst="rect">
            <a:avLst/>
          </a:prstGeom>
          <a:noFill/>
        </p:spPr>
      </p:pic>
      <p:pic>
        <p:nvPicPr>
          <p:cNvPr id="3075" name="Picture 3" descr="C:\Users\Serg\Desktop\Проект\krdaNVRT19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428604"/>
            <a:ext cx="10541010" cy="5929318"/>
          </a:xfrm>
          <a:prstGeom prst="rect">
            <a:avLst/>
          </a:prstGeom>
          <a:noFill/>
        </p:spPr>
      </p:pic>
      <p:pic>
        <p:nvPicPr>
          <p:cNvPr id="3076" name="Picture 4" descr="C:\Users\Serg\Desktop\Проект\LkW-8QlNGw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285860"/>
            <a:ext cx="9144000" cy="5143500"/>
          </a:xfrm>
          <a:prstGeom prst="rect">
            <a:avLst/>
          </a:prstGeom>
          <a:noFill/>
        </p:spPr>
      </p:pic>
      <p:pic>
        <p:nvPicPr>
          <p:cNvPr id="3077" name="Picture 5" descr="C:\Users\Serg\Desktop\Проект\zaWn3LhJE8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57166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Мои родственники.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Среди фамилий героев , есть фамилия , которую носит моя семья. Я узнала немного информации о нем.</a:t>
            </a:r>
          </a:p>
        </p:txBody>
      </p:sp>
      <p:pic>
        <p:nvPicPr>
          <p:cNvPr id="4" name="Picture 5" descr="C:\Users\Serg\Desktop\Проект\zaWn3LhJE8A.jpg"/>
          <p:cNvPicPr>
            <a:picLocks noChangeAspect="1" noChangeArrowheads="1"/>
          </p:cNvPicPr>
          <p:nvPr/>
        </p:nvPicPr>
        <p:blipFill>
          <a:blip r:embed="rId2"/>
          <a:srcRect l="22656" t="37502" r="60156" b="57291"/>
          <a:stretch>
            <a:fillRect/>
          </a:stretch>
        </p:blipFill>
        <p:spPr bwMode="auto">
          <a:xfrm>
            <a:off x="1071538" y="3929066"/>
            <a:ext cx="7229526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Биография.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/>
              <a:t>Кульдяев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Иван Дмитриевич </a:t>
            </a:r>
            <a:br>
              <a:rPr lang="ru-RU" dirty="0"/>
            </a:br>
            <a:r>
              <a:rPr lang="ru-RU" dirty="0"/>
              <a:t>красноармеец </a:t>
            </a:r>
            <a:br>
              <a:rPr lang="ru-RU" dirty="0"/>
            </a:br>
            <a:r>
              <a:rPr lang="ru-RU" dirty="0"/>
              <a:t>Дата рождения __.__.1909 </a:t>
            </a:r>
            <a:br>
              <a:rPr lang="ru-RU" dirty="0"/>
            </a:br>
            <a:r>
              <a:rPr lang="ru-RU" dirty="0"/>
              <a:t>Место рождения Горьковская обл., </a:t>
            </a:r>
            <a:r>
              <a:rPr lang="ru-RU" dirty="0" err="1"/>
              <a:t>Лукояновский</a:t>
            </a:r>
            <a:r>
              <a:rPr lang="ru-RU" dirty="0"/>
              <a:t> р-н, с. Ульяново </a:t>
            </a:r>
            <a:br>
              <a:rPr lang="ru-RU" dirty="0"/>
            </a:br>
            <a:r>
              <a:rPr lang="ru-RU" dirty="0"/>
              <a:t>Дата и место призыва </a:t>
            </a:r>
            <a:r>
              <a:rPr lang="ru-RU" dirty="0" err="1"/>
              <a:t>Лукояновский</a:t>
            </a:r>
            <a:r>
              <a:rPr lang="ru-RU" dirty="0"/>
              <a:t> РВК, Горьковская обл., </a:t>
            </a:r>
            <a:r>
              <a:rPr lang="ru-RU" dirty="0" err="1"/>
              <a:t>Лукояновский</a:t>
            </a:r>
            <a:r>
              <a:rPr lang="ru-RU" dirty="0"/>
              <a:t> р-н</a:t>
            </a:r>
            <a:br>
              <a:rPr lang="ru-RU" dirty="0"/>
            </a:br>
            <a:r>
              <a:rPr lang="ru-RU" dirty="0"/>
              <a:t>Последнее место службы </a:t>
            </a:r>
            <a:r>
              <a:rPr lang="ru-RU" dirty="0" err="1"/>
              <a:t>п</a:t>
            </a:r>
            <a:r>
              <a:rPr lang="ru-RU" dirty="0"/>
              <a:t>/я 1 </a:t>
            </a:r>
            <a:br>
              <a:rPr lang="ru-RU" dirty="0"/>
            </a:br>
            <a:r>
              <a:rPr lang="ru-RU" dirty="0"/>
              <a:t>Дата выбытия __.12.1941 </a:t>
            </a:r>
            <a:br>
              <a:rPr lang="ru-RU" dirty="0"/>
            </a:br>
            <a:r>
              <a:rPr lang="ru-RU" dirty="0"/>
              <a:t>Причина выбытия пропал без вести.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Обелиск- наша гордость!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Serg\Desktop\Проект\WVgcxI1oLBo.jpg"/>
          <p:cNvPicPr>
            <a:picLocks noChangeAspect="1" noChangeArrowheads="1"/>
          </p:cNvPicPr>
          <p:nvPr/>
        </p:nvPicPr>
        <p:blipFill>
          <a:blip r:embed="rId2"/>
          <a:srcRect l="13281" t="6944" r="24218"/>
          <a:stretch>
            <a:fillRect/>
          </a:stretch>
        </p:blipFill>
        <p:spPr bwMode="auto">
          <a:xfrm>
            <a:off x="428596" y="1928802"/>
            <a:ext cx="5288542" cy="44291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00760" y="2143116"/>
            <a:ext cx="28575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Этот памятник посвящен людям , которые защищали нашу малую Родину и мы эти </a:t>
            </a:r>
            <a:r>
              <a:rPr lang="ru-RU" dirty="0" err="1"/>
              <a:t>гордимся.Многие</a:t>
            </a:r>
            <a:r>
              <a:rPr lang="ru-RU" dirty="0"/>
              <a:t> люди приходят , чтобы почтить памятью умерших , но этого </a:t>
            </a:r>
            <a:r>
              <a:rPr lang="ru-RU" dirty="0" err="1"/>
              <a:t>мало.Мы</a:t>
            </a:r>
            <a:r>
              <a:rPr lang="ru-RU" dirty="0"/>
              <a:t> с классом пойдем на уборку около обелиска , чтобы поддержать чистоту памятника!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</TotalTime>
  <Words>168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Calibri</vt:lpstr>
      <vt:lpstr>Constantia</vt:lpstr>
      <vt:lpstr>Wingdings 2</vt:lpstr>
      <vt:lpstr>Поток</vt:lpstr>
      <vt:lpstr>Обелиск посвященный  «Вечной памяти ульяновцам павшим в боях за Родину» </vt:lpstr>
      <vt:lpstr>                            Описание.</vt:lpstr>
      <vt:lpstr>Рассмотрим обелиск ближе. </vt:lpstr>
      <vt:lpstr>Мои родственники.</vt:lpstr>
      <vt:lpstr>Биография. </vt:lpstr>
      <vt:lpstr>Обелиск- наша гордость!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Обелиск посвященный  «Вечной памяти ульяновцам павшим в боях за Родину»</dc:title>
  <dc:creator>Serg</dc:creator>
  <cp:lastModifiedBy>Елена Сорокина</cp:lastModifiedBy>
  <cp:revision>6</cp:revision>
  <dcterms:created xsi:type="dcterms:W3CDTF">2017-05-01T14:43:03Z</dcterms:created>
  <dcterms:modified xsi:type="dcterms:W3CDTF">2018-11-21T10:43:22Z</dcterms:modified>
</cp:coreProperties>
</file>