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CB229-76D3-4564-A4D6-00BE8C99C46B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E259B-1862-4328-A695-FC982CF53D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E259B-1862-4328-A695-FC982CF53DE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53FE0A-C116-4864-9F94-1247E3465A0A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828AF9-E7B6-4965-A95F-4774D0E97CD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ukojanow.narod.ru/index.files/image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640960" cy="31393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Обелиск погибшим в Великую Отечественную войну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Я </a:t>
            </a:r>
            <a:r>
              <a:rPr lang="ru-RU" dirty="0" smtClean="0"/>
              <a:t>провела опрос и </a:t>
            </a:r>
            <a:r>
              <a:rPr lang="ru-RU" dirty="0" smtClean="0"/>
              <a:t>проанализировала. </a:t>
            </a:r>
            <a:r>
              <a:rPr lang="ru-RU" dirty="0" smtClean="0"/>
              <a:t>В итоге у меня получилось что люди не забыли про </a:t>
            </a:r>
            <a:r>
              <a:rPr lang="ru-RU" b="1" i="1" dirty="0" smtClean="0">
                <a:solidFill>
                  <a:srgbClr val="FF0000"/>
                </a:solidFill>
              </a:rPr>
              <a:t>Великую Отечественную Войну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Вывод</a:t>
            </a:r>
          </a:p>
        </p:txBody>
      </p:sp>
      <p:pic>
        <p:nvPicPr>
          <p:cNvPr id="18434" name="Picture 2" descr="https://t-l.ru/i/n/166/208166/tn_208166_72996748de3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1" y="2825553"/>
            <a:ext cx="6048673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 </a:t>
            </a:r>
            <a:r>
              <a:rPr lang="ru-RU" dirty="0" smtClean="0"/>
              <a:t>Вспомнить </a:t>
            </a:r>
            <a:r>
              <a:rPr lang="ru-RU" dirty="0" smtClean="0"/>
              <a:t>что такое памятник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Узнать подробнее про памятник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Ответить на вопросы:</a:t>
            </a:r>
          </a:p>
          <a:p>
            <a:pPr lvl="0">
              <a:buNone/>
            </a:pPr>
            <a:r>
              <a:rPr lang="ru-RU" dirty="0" smtClean="0"/>
              <a:t>    Место </a:t>
            </a:r>
            <a:r>
              <a:rPr lang="ru-RU" dirty="0" smtClean="0"/>
              <a:t>расположения памятника? Приблизительное время </a:t>
            </a:r>
            <a:r>
              <a:rPr lang="ru-RU" dirty="0" smtClean="0"/>
              <a:t>его появления? Что </a:t>
            </a:r>
            <a:r>
              <a:rPr lang="ru-RU" dirty="0" smtClean="0"/>
              <a:t>расположено </a:t>
            </a:r>
            <a:r>
              <a:rPr lang="ru-RU" dirty="0" smtClean="0"/>
              <a:t>поблизости? Кому </a:t>
            </a:r>
            <a:r>
              <a:rPr lang="ru-RU" dirty="0" smtClean="0"/>
              <a:t>установлен </a:t>
            </a:r>
            <a:r>
              <a:rPr lang="ru-RU" dirty="0" smtClean="0"/>
              <a:t>обелиск? Сколько </a:t>
            </a:r>
            <a:r>
              <a:rPr lang="ru-RU" dirty="0" smtClean="0"/>
              <a:t>фамилий на нём запечатлены? Какие фамилии повторяются чаще?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Провести мини опрос:</a:t>
            </a:r>
            <a:br>
              <a:rPr lang="ru-RU" dirty="0" smtClean="0"/>
            </a:br>
            <a:r>
              <a:rPr lang="ru-RU" dirty="0" smtClean="0"/>
              <a:t>- нужно праздновать 9 мая?</a:t>
            </a:r>
            <a:br>
              <a:rPr lang="ru-RU" dirty="0" smtClean="0"/>
            </a:br>
            <a:r>
              <a:rPr lang="ru-RU" dirty="0" smtClean="0"/>
              <a:t>- как можно выразить свою благодарность погибшим воинам?</a:t>
            </a:r>
            <a:br>
              <a:rPr lang="ru-RU" dirty="0" smtClean="0"/>
            </a:br>
            <a:r>
              <a:rPr lang="ru-RU" dirty="0" smtClean="0"/>
              <a:t>- вы ходите на митинг/парад 9 мая ?</a:t>
            </a:r>
            <a:br>
              <a:rPr lang="ru-RU" dirty="0" smtClean="0"/>
            </a:br>
            <a:r>
              <a:rPr lang="ru-RU" dirty="0" smtClean="0"/>
              <a:t>- ваше отношение к Великой Отечественной войне.</a:t>
            </a:r>
            <a:br>
              <a:rPr lang="ru-RU" dirty="0" smtClean="0"/>
            </a:br>
            <a:r>
              <a:rPr lang="ru-RU" dirty="0" smtClean="0"/>
              <a:t>- ваше отношение к Великой Победе.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Цели и задачи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/>
          </a:bodyPr>
          <a:lstStyle/>
          <a:p>
            <a:pPr algn="ctr"/>
            <a:endParaRPr lang="ru-RU" sz="5400" dirty="0" smtClean="0">
              <a:solidFill>
                <a:srgbClr val="FF0000"/>
              </a:solidFill>
            </a:endParaRPr>
          </a:p>
        </p:txBody>
      </p:sp>
      <p:pic>
        <p:nvPicPr>
          <p:cNvPr id="33794" name="Picture 2" descr="http://cs624330.vk.me/v624330251/26c88/iHwQ3bmZ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303455"/>
            <a:ext cx="7740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Памятник </a:t>
            </a:r>
            <a:r>
              <a:rPr lang="ru-RU" sz="3200" dirty="0" smtClean="0">
                <a:solidFill>
                  <a:srgbClr val="FF0000"/>
                </a:solidFill>
              </a:rPr>
              <a:t>- сооружение, предназначенное для увековечения людей, событий, объектов, иногда животных, литературных и кинематографических персонажей и др.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Обелиск расположен в центре села Ульянова, </a:t>
            </a:r>
            <a:r>
              <a:rPr lang="ru-RU" sz="4000" dirty="0" err="1" smtClean="0"/>
              <a:t>Лукояновского</a:t>
            </a:r>
            <a:r>
              <a:rPr lang="ru-RU" sz="4000" dirty="0" smtClean="0"/>
              <a:t> района, Нижегородской области. Рядом находится Троицкая церковь.  А построен он послевоенное время.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591016"/>
            <a:ext cx="4355977" cy="3266983"/>
          </a:xfrm>
          <a:prstGeom prst="rect">
            <a:avLst/>
          </a:prstGeom>
          <a:noFill/>
        </p:spPr>
      </p:pic>
      <p:pic>
        <p:nvPicPr>
          <p:cNvPr id="7172" name="Picture 4" descr="http://nevsedoma.com.ua/images/2011/240/4/s_w25_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624194"/>
            <a:ext cx="3779912" cy="323380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bg1"/>
                </a:solidFill>
              </a:rPr>
              <a:t>Прославившимся в подвигав во имя Родины, </a:t>
            </a:r>
            <a:r>
              <a:rPr lang="ru-RU" dirty="0" err="1" smtClean="0">
                <a:solidFill>
                  <a:schemeClr val="bg1"/>
                </a:solidFill>
              </a:rPr>
              <a:t>Ульяновцам</a:t>
            </a:r>
            <a:r>
              <a:rPr lang="ru-RU" dirty="0" smtClean="0">
                <a:solidFill>
                  <a:schemeClr val="bg1"/>
                </a:solidFill>
              </a:rPr>
              <a:t>, жителям села - участникам ВОВ.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352928" cy="14127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Кому установлен обелиск?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pp.userapi.com/c636927/v636927170/6197b/L1ez1kPt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345498"/>
            <a:ext cx="3384376" cy="451250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Всего 158 имен. Чаще всего повторяются фамилии Матвеев, Маркин, Крапивин, Лапшин, </a:t>
            </a:r>
            <a:r>
              <a:rPr lang="ru-RU" dirty="0" err="1" smtClean="0"/>
              <a:t>Чапарин</a:t>
            </a:r>
            <a:r>
              <a:rPr lang="ru-RU" dirty="0" smtClean="0"/>
              <a:t>, Тарасов, Князев  Носов и Морозов.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45624" cy="954360"/>
          </a:xfrm>
        </p:spPr>
        <p:txBody>
          <a:bodyPr>
            <a:noAutofit/>
          </a:bodyPr>
          <a:lstStyle/>
          <a:p>
            <a:r>
              <a:rPr lang="ru-RU" sz="3800" dirty="0" smtClean="0">
                <a:solidFill>
                  <a:srgbClr val="FF0000"/>
                </a:solidFill>
              </a:rPr>
              <a:t>Сколько фамилий на этом памятнике ?</a:t>
            </a:r>
            <a:endParaRPr lang="ru-RU" sz="38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pp.userapi.com/c836537/v836537175/3ed64/wZksfoSvf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3840425" cy="2160240"/>
          </a:xfrm>
          <a:prstGeom prst="rect">
            <a:avLst/>
          </a:prstGeom>
          <a:noFill/>
        </p:spPr>
      </p:pic>
      <p:pic>
        <p:nvPicPr>
          <p:cNvPr id="5124" name="Picture 4" descr="https://pp.userapi.com/c836537/v836537175/3ed6e/Hh0NqeSesW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3919759" cy="2204864"/>
          </a:xfrm>
          <a:prstGeom prst="rect">
            <a:avLst/>
          </a:prstGeom>
          <a:noFill/>
        </p:spPr>
      </p:pic>
      <p:pic>
        <p:nvPicPr>
          <p:cNvPr id="5126" name="Picture 6" descr="https://pp.userapi.com/c836537/v836537175/3ed78/Y579Sl9-M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060848"/>
            <a:ext cx="3968440" cy="2232248"/>
          </a:xfrm>
          <a:prstGeom prst="rect">
            <a:avLst/>
          </a:prstGeom>
          <a:noFill/>
        </p:spPr>
      </p:pic>
      <p:pic>
        <p:nvPicPr>
          <p:cNvPr id="5128" name="Picture 8" descr="https://pp.userapi.com/c836537/v836537175/3ed82/dmQtK2bGyx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437112"/>
            <a:ext cx="3864429" cy="2173741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51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51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72000"/>
          </a:xfrm>
        </p:spPr>
        <p:txBody>
          <a:bodyPr/>
          <a:lstStyle/>
          <a:p>
            <a:r>
              <a:rPr lang="ru-RU" dirty="0" smtClean="0"/>
              <a:t>Я положительно отношусь к подобным формам памяти. Так людям приходится чаще вспоминать погибших. Памятники </a:t>
            </a:r>
            <a:r>
              <a:rPr lang="ru-RU" dirty="0" smtClean="0"/>
              <a:t>помогают </a:t>
            </a:r>
            <a:r>
              <a:rPr lang="ru-RU" dirty="0" smtClean="0"/>
              <a:t>наглядно увидеть информацию о погибших в ВОВ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Мое отношение к такому виду памяти.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pp.userapi.com/c836537/v836537175/3ee2b/h3BikyHT0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373811"/>
            <a:ext cx="2520280" cy="448418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своём опросе я буду опрашивать </a:t>
            </a:r>
            <a:r>
              <a:rPr lang="ru-RU" dirty="0" smtClean="0"/>
              <a:t>8 человек.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1.Нужно </a:t>
            </a:r>
            <a:r>
              <a:rPr lang="ru-RU" b="1" i="1" dirty="0" smtClean="0">
                <a:solidFill>
                  <a:srgbClr val="FF0000"/>
                </a:solidFill>
              </a:rPr>
              <a:t>праздновать 9 мая</a:t>
            </a:r>
            <a:r>
              <a:rPr lang="ru-RU" b="1" i="1" dirty="0" smtClean="0">
                <a:solidFill>
                  <a:srgbClr val="FF0000"/>
                </a:solidFill>
              </a:rPr>
              <a:t>?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Результат: </a:t>
            </a:r>
            <a:r>
              <a:rPr lang="ru-RU" dirty="0" smtClean="0"/>
              <a:t>да-8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нет-0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2.Как </a:t>
            </a:r>
            <a:r>
              <a:rPr lang="ru-RU" b="1" i="1" dirty="0" smtClean="0">
                <a:solidFill>
                  <a:srgbClr val="FF0000"/>
                </a:solidFill>
              </a:rPr>
              <a:t>можно выразить свою </a:t>
            </a:r>
            <a:r>
              <a:rPr lang="ru-RU" b="1" i="1" dirty="0" smtClean="0">
                <a:solidFill>
                  <a:srgbClr val="FF0000"/>
                </a:solidFill>
              </a:rPr>
              <a:t>благодарность погибшим </a:t>
            </a:r>
            <a:r>
              <a:rPr lang="ru-RU" b="1" i="1" dirty="0" smtClean="0">
                <a:solidFill>
                  <a:srgbClr val="FF0000"/>
                </a:solidFill>
              </a:rPr>
              <a:t>воинам</a:t>
            </a:r>
            <a:r>
              <a:rPr lang="ru-RU" b="1" i="1" dirty="0" smtClean="0">
                <a:solidFill>
                  <a:srgbClr val="FF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 Варианты: устраивать митинг каждое 9 мая</a:t>
            </a:r>
            <a:r>
              <a:rPr lang="ru-RU" dirty="0" smtClean="0"/>
              <a:t>,</a:t>
            </a:r>
            <a:r>
              <a:rPr lang="ru-RU" dirty="0" smtClean="0"/>
              <a:t> носить георгиевскую ленту</a:t>
            </a:r>
            <a:r>
              <a:rPr lang="ru-RU" dirty="0" smtClean="0"/>
              <a:t>,</a:t>
            </a:r>
            <a:r>
              <a:rPr lang="ru-RU" dirty="0" smtClean="0"/>
              <a:t> участвовать в акции «Бессмертный полк</a:t>
            </a:r>
            <a:r>
              <a:rPr lang="ru-RU" dirty="0" smtClean="0"/>
              <a:t>», всё сразу </a:t>
            </a:r>
          </a:p>
          <a:p>
            <a:pPr>
              <a:buNone/>
            </a:pPr>
            <a:r>
              <a:rPr lang="ru-RU" dirty="0" smtClean="0"/>
              <a:t>Результат:   устраивать митинг каждое 9 </a:t>
            </a:r>
            <a:r>
              <a:rPr lang="ru-RU" dirty="0" smtClean="0"/>
              <a:t>мая-1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/>
              <a:t>участвовать в акции «</a:t>
            </a:r>
            <a:r>
              <a:rPr lang="ru-RU" dirty="0" err="1" smtClean="0"/>
              <a:t>Бессмертыный</a:t>
            </a:r>
            <a:r>
              <a:rPr lang="ru-RU" dirty="0" smtClean="0"/>
              <a:t> полк</a:t>
            </a:r>
            <a:r>
              <a:rPr lang="ru-RU" dirty="0" smtClean="0"/>
              <a:t>»-1              </a:t>
            </a:r>
            <a:r>
              <a:rPr lang="ru-RU" dirty="0" smtClean="0"/>
              <a:t>носить георгиевскую </a:t>
            </a:r>
            <a:r>
              <a:rPr lang="ru-RU" dirty="0" smtClean="0"/>
              <a:t>ленту-0                                            </a:t>
            </a:r>
            <a:r>
              <a:rPr lang="ru-RU" dirty="0" smtClean="0"/>
              <a:t>все </a:t>
            </a:r>
            <a:r>
              <a:rPr lang="ru-RU" dirty="0" smtClean="0"/>
              <a:t>сразу-6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Мини опрос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796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3.Вы </a:t>
            </a:r>
            <a:r>
              <a:rPr lang="ru-RU" b="1" i="1" dirty="0" smtClean="0">
                <a:solidFill>
                  <a:srgbClr val="FF0000"/>
                </a:solidFill>
              </a:rPr>
              <a:t>ходите на митинг/парад 9 мая ?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Результат</a:t>
            </a:r>
            <a:r>
              <a:rPr lang="ru-RU" dirty="0" smtClean="0"/>
              <a:t>: </a:t>
            </a:r>
            <a:r>
              <a:rPr lang="ru-RU" dirty="0" smtClean="0"/>
              <a:t>да-8</a:t>
            </a:r>
          </a:p>
          <a:p>
            <a:pPr>
              <a:buNone/>
            </a:pPr>
            <a:r>
              <a:rPr lang="ru-RU" dirty="0" smtClean="0"/>
              <a:t>                    нет-0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4.Ваше </a:t>
            </a:r>
            <a:r>
              <a:rPr lang="ru-RU" b="1" i="1" dirty="0" smtClean="0">
                <a:solidFill>
                  <a:srgbClr val="FF0000"/>
                </a:solidFill>
              </a:rPr>
              <a:t>отношение к ВОВ?</a:t>
            </a:r>
          </a:p>
          <a:p>
            <a:pPr>
              <a:buNone/>
            </a:pPr>
            <a:r>
              <a:rPr lang="ru-RU" dirty="0" smtClean="0"/>
              <a:t>Варианты: </a:t>
            </a:r>
            <a:r>
              <a:rPr lang="ru-RU" dirty="0" smtClean="0"/>
              <a:t>положительное, отрицательное, нейтральное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Результат</a:t>
            </a:r>
            <a:r>
              <a:rPr lang="ru-RU" dirty="0" smtClean="0"/>
              <a:t>: положительное-0</a:t>
            </a:r>
          </a:p>
          <a:p>
            <a:pPr>
              <a:buNone/>
            </a:pPr>
            <a:r>
              <a:rPr lang="ru-RU" dirty="0" smtClean="0"/>
              <a:t>                   отрицательное-8</a:t>
            </a:r>
          </a:p>
          <a:p>
            <a:pPr>
              <a:buNone/>
            </a:pPr>
            <a:r>
              <a:rPr lang="ru-RU" dirty="0" smtClean="0"/>
              <a:t>                   нейтральное-0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5.Ваше отношение к Великой Победе?       </a:t>
            </a:r>
          </a:p>
          <a:p>
            <a:pPr>
              <a:buNone/>
            </a:pPr>
            <a:r>
              <a:rPr lang="ru-RU" dirty="0" smtClean="0"/>
              <a:t>Варианты: положительное</a:t>
            </a:r>
            <a:r>
              <a:rPr lang="ru-RU" dirty="0" smtClean="0"/>
              <a:t>, </a:t>
            </a:r>
            <a:r>
              <a:rPr lang="ru-RU" dirty="0" err="1" smtClean="0"/>
              <a:t>отрицательное,нейтральное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Результат</a:t>
            </a:r>
            <a:r>
              <a:rPr lang="ru-RU" dirty="0" smtClean="0"/>
              <a:t>: </a:t>
            </a:r>
            <a:r>
              <a:rPr lang="ru-RU" dirty="0" smtClean="0"/>
              <a:t>положительное-8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отрицательное-0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нейтральное-0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525</TotalTime>
  <Words>110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Цели и задачи</vt:lpstr>
      <vt:lpstr>Слайд 3</vt:lpstr>
      <vt:lpstr>Слайд 4</vt:lpstr>
      <vt:lpstr>Кому установлен обелиск?</vt:lpstr>
      <vt:lpstr>Сколько фамилий на этом памятнике ?</vt:lpstr>
      <vt:lpstr>Мое отношение к такому виду памяти.</vt:lpstr>
      <vt:lpstr>Мини опрос</vt:lpstr>
      <vt:lpstr>Слайд 9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53</cp:revision>
  <dcterms:created xsi:type="dcterms:W3CDTF">2017-05-01T09:37:13Z</dcterms:created>
  <dcterms:modified xsi:type="dcterms:W3CDTF">2017-05-01T18:23:13Z</dcterms:modified>
</cp:coreProperties>
</file>