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2" r:id="rId4"/>
    <p:sldId id="263" r:id="rId5"/>
    <p:sldId id="264" r:id="rId6"/>
    <p:sldId id="260" r:id="rId7"/>
    <p:sldId id="266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80" d="100"/>
          <a:sy n="80" d="100"/>
        </p:scale>
        <p:origin x="-1086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28.34025" units="1/cm"/>
          <inkml:channelProperty channel="Y" name="resolution" value="28.33948" units="1/cm"/>
        </inkml:channelProperties>
      </inkml:inkSource>
      <inkml:timestamp xml:id="ts0" timeString="2017-12-09T17:39:33.5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19794 13295</inkml:trace>
  <inkml:trace contextRef="#ctx0" brushRef="#br0" timeOffset="3405.1948">18480 6077,'0'25,"0"0,0-25</inkml:trace>
  <inkml:trace contextRef="#ctx0" brushRef="#br0" timeOffset="4891.2796">9203 15205,'0'0,"0"0</inkml:trace>
  <inkml:trace contextRef="#ctx0" brushRef="#br0" timeOffset="6331.3622">7764 5358,'0'0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98FB4-795F-4332-BCFD-64C70A7EE120}" type="datetimeFigureOut">
              <a:rPr lang="ru-RU" smtClean="0"/>
              <a:pPr/>
              <a:t>06.01.2019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45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42447" y="0"/>
            <a:ext cx="8640960" cy="63367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з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520405"/>
            <a:ext cx="3650439" cy="5127019"/>
          </a:xfrm>
          <a:prstGeom prst="rect">
            <a:avLst/>
          </a:prstGeom>
        </p:spPr>
      </p:pic>
      <p:pic>
        <p:nvPicPr>
          <p:cNvPr id="8" name="Рисунок 7" descr="нез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2664296" cy="40510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843808" y="868651"/>
            <a:ext cx="5688632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игра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«Четвёртый лишний»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4797152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dirty="0"/>
              <a:t>А</a:t>
            </a:r>
            <a:r>
              <a:rPr lang="ru-RU" sz="2400" dirty="0" smtClean="0"/>
              <a:t>втор: Белянина И.В.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8"/>
            <a:ext cx="8640960" cy="64087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1052736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052736"/>
            <a:ext cx="51845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Помоги Незнайке найти один лишний предмет из четырёх. Щёлкни по предмету. Если ответ верный, то предмет исчезнет. Если ответ неверный, то предмет  будет вращаться.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Удачи!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 descr="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140968"/>
            <a:ext cx="2580745" cy="3212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туфли" descr="т уф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875848"/>
            <a:ext cx="3386882" cy="2145026"/>
          </a:xfrm>
          <a:prstGeom prst="rect">
            <a:avLst/>
          </a:prstGeom>
        </p:spPr>
      </p:pic>
      <p:pic>
        <p:nvPicPr>
          <p:cNvPr id="4" name="сапоги" descr="сап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323706"/>
            <a:ext cx="2891223" cy="3249310"/>
          </a:xfrm>
          <a:prstGeom prst="rect">
            <a:avLst/>
          </a:prstGeom>
        </p:spPr>
      </p:pic>
      <p:pic>
        <p:nvPicPr>
          <p:cNvPr id="5" name="тапки" descr="тап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4044580"/>
            <a:ext cx="3528392" cy="2276382"/>
          </a:xfrm>
          <a:prstGeom prst="rect">
            <a:avLst/>
          </a:prstGeom>
        </p:spPr>
      </p:pic>
      <p:pic>
        <p:nvPicPr>
          <p:cNvPr id="6" name="свитер" descr="св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00682"/>
            <a:ext cx="3793149" cy="2520280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67544" y="6021288"/>
            <a:ext cx="864096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8"/>
            <a:ext cx="8712968" cy="63367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еж" descr="Без имени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72968"/>
            <a:ext cx="4389723" cy="3585032"/>
          </a:xfrm>
          <a:prstGeom prst="rect">
            <a:avLst/>
          </a:prstGeom>
        </p:spPr>
      </p:pic>
      <p:pic>
        <p:nvPicPr>
          <p:cNvPr id="4" name="волк" descr="вол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4" y="657179"/>
            <a:ext cx="3600400" cy="2780506"/>
          </a:xfrm>
          <a:prstGeom prst="rect">
            <a:avLst/>
          </a:prstGeom>
        </p:spPr>
      </p:pic>
      <p:pic>
        <p:nvPicPr>
          <p:cNvPr id="5" name="медведь" descr="медведь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04664"/>
            <a:ext cx="1944216" cy="3162978"/>
          </a:xfrm>
          <a:prstGeom prst="rect">
            <a:avLst/>
          </a:prstGeom>
        </p:spPr>
      </p:pic>
      <p:pic>
        <p:nvPicPr>
          <p:cNvPr id="6" name="корова" descr="кор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267" y="3567642"/>
            <a:ext cx="3168352" cy="2944760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79512" y="5949280"/>
            <a:ext cx="864096" cy="6926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8"/>
            <a:ext cx="8712968" cy="64087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барабан" descr="бар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74" y="-171400"/>
            <a:ext cx="4443922" cy="3456384"/>
          </a:xfrm>
          <a:prstGeom prst="rect">
            <a:avLst/>
          </a:prstGeom>
        </p:spPr>
      </p:pic>
      <p:pic>
        <p:nvPicPr>
          <p:cNvPr id="4" name="гармонь" descr="гарм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60648"/>
            <a:ext cx="3226305" cy="3024336"/>
          </a:xfrm>
          <a:prstGeom prst="rect">
            <a:avLst/>
          </a:prstGeom>
        </p:spPr>
      </p:pic>
      <p:pic>
        <p:nvPicPr>
          <p:cNvPr id="5" name="скрипка" descr="скр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893596"/>
            <a:ext cx="2909411" cy="333161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67544" y="6021288"/>
            <a:ext cx="792088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и по запросу пылесос картинки для детей на прозрачном фон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111" y="2805347"/>
            <a:ext cx="238125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8"/>
            <a:ext cx="8712968" cy="63367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сарафан" descr="плат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404664"/>
            <a:ext cx="3172166" cy="3024336"/>
          </a:xfrm>
          <a:prstGeom prst="rect">
            <a:avLst/>
          </a:prstGeom>
        </p:spPr>
      </p:pic>
      <p:pic>
        <p:nvPicPr>
          <p:cNvPr id="4" name="сапоги" descr="сап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743788"/>
            <a:ext cx="2448272" cy="2751497"/>
          </a:xfrm>
          <a:prstGeom prst="rect">
            <a:avLst/>
          </a:prstGeom>
        </p:spPr>
      </p:pic>
      <p:pic>
        <p:nvPicPr>
          <p:cNvPr id="5" name="брюки" descr="шт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1" y="404664"/>
            <a:ext cx="2441222" cy="3456384"/>
          </a:xfrm>
          <a:prstGeom prst="rect">
            <a:avLst/>
          </a:prstGeom>
        </p:spPr>
      </p:pic>
      <p:pic>
        <p:nvPicPr>
          <p:cNvPr id="6" name="юбка" descr="юб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05064"/>
            <a:ext cx="3196288" cy="2473146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323528" y="5805264"/>
            <a:ext cx="936104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188640"/>
            <a:ext cx="8712968" cy="64807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велосипед" descr="вел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5" y="692696"/>
            <a:ext cx="2880320" cy="2163229"/>
          </a:xfrm>
          <a:prstGeom prst="rect">
            <a:avLst/>
          </a:prstGeom>
        </p:spPr>
      </p:pic>
      <p:pic>
        <p:nvPicPr>
          <p:cNvPr id="4" name="троллейбус" descr="трол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645024"/>
            <a:ext cx="4392488" cy="2635492"/>
          </a:xfrm>
          <a:prstGeom prst="rect">
            <a:avLst/>
          </a:prstGeom>
        </p:spPr>
      </p:pic>
      <p:pic>
        <p:nvPicPr>
          <p:cNvPr id="5" name="такси" descr="такси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789040"/>
            <a:ext cx="3661819" cy="1872208"/>
          </a:xfrm>
          <a:prstGeom prst="rect">
            <a:avLst/>
          </a:prstGeom>
        </p:spPr>
      </p:pic>
      <p:pic>
        <p:nvPicPr>
          <p:cNvPr id="6" name="самолёт" descr="сам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3456383" cy="2918424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251520" y="5877272"/>
            <a:ext cx="648072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Рукописные данные 7"/>
              <p14:cNvContentPartPr/>
              <p14:nvPr/>
            </p14:nvContentPartPr>
            <p14:xfrm>
              <a:off x="2795040" y="1928880"/>
              <a:ext cx="4331160" cy="3545280"/>
            </p14:xfrm>
          </p:contentPart>
        </mc:Choice>
        <mc:Fallback xmlns="">
          <p:pic>
            <p:nvPicPr>
              <p:cNvPr id="8" name="Рукописные данные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85680" y="1919520"/>
                <a:ext cx="4349880" cy="3564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152756"/>
            <a:ext cx="8712968" cy="64807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35896" y="2564904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нез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2756"/>
            <a:ext cx="4032448" cy="6131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48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63</cp:revision>
  <dcterms:created xsi:type="dcterms:W3CDTF">2013-11-09T11:39:20Z</dcterms:created>
  <dcterms:modified xsi:type="dcterms:W3CDTF">2019-01-06T07:39:19Z</dcterms:modified>
</cp:coreProperties>
</file>