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90" r:id="rId10"/>
    <p:sldId id="267" r:id="rId11"/>
    <p:sldId id="289" r:id="rId12"/>
    <p:sldId id="269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25.2.16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3960ADB-38DD-4021-A02F-F1322EE25B77}" type="slidenum">
              <a:rPr lang="ru-RU" sz="120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9" name="Picture 17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16" y="0"/>
            <a:ext cx="9150816" cy="6858000"/>
          </a:xfrm>
          <a:prstGeom prst="rect">
            <a:avLst/>
          </a:prstGeom>
          <a:noFill/>
        </p:spPr>
      </p:pic>
      <p:sp>
        <p:nvSpPr>
          <p:cNvPr id="33802" name="AutoShape 10" descr="http://oprezi.ru/fl/image.raw?view=image&amp;type=img&amp;id=1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4" name="AutoShape 12" descr="http://oprezi.ru/fl/image.raw?view=image&amp;type=img&amp;id=1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1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1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1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12000" dirty="0"/>
          </a:p>
        </p:txBody>
      </p:sp>
      <p:sp>
        <p:nvSpPr>
          <p:cNvPr id="18" name="Текст 17"/>
          <p:cNvSpPr>
            <a:spLocks noGrp="1"/>
          </p:cNvSpPr>
          <p:nvPr>
            <p:ph type="body"/>
          </p:nvPr>
        </p:nvSpPr>
        <p:spPr>
          <a:xfrm>
            <a:off x="457200" y="4214818"/>
            <a:ext cx="4015800" cy="235745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/>
          </p:nvPr>
        </p:nvSpPr>
        <p:spPr>
          <a:xfrm>
            <a:off x="4674240" y="4214818"/>
            <a:ext cx="4015800" cy="1714512"/>
          </a:xfrm>
        </p:spPr>
        <p:txBody>
          <a:bodyPr/>
          <a:lstStyle/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105835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выполнила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Ракова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И.А.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357166"/>
            <a:ext cx="5646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ЧАЕПИТИЕ НА РУСИ  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11" name="Рисунок 10" descr="img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285860"/>
            <a:ext cx="7215238" cy="42862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815" cy="6858000"/>
          </a:xfrm>
          <a:prstGeom prst="rect">
            <a:avLst/>
          </a:prstGeom>
          <a:noFill/>
        </p:spPr>
      </p:pic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642918"/>
            <a:ext cx="8001056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704"/>
            <a:ext cx="9278004" cy="6874704"/>
          </a:xfrm>
          <a:prstGeom prst="rect">
            <a:avLst/>
          </a:prstGeom>
          <a:noFill/>
        </p:spPr>
      </p:pic>
      <p:pic>
        <p:nvPicPr>
          <p:cNvPr id="3" name="Рисунок 2" descr="image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00042"/>
            <a:ext cx="7858180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285728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СПАСИБО ЗА ВНИМАНИЕ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5960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295400"/>
            <a:ext cx="7358114" cy="5133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815" cy="6858000"/>
          </a:xfrm>
          <a:prstGeom prst="rect">
            <a:avLst/>
          </a:prstGeom>
          <a:noFill/>
        </p:spPr>
      </p:pic>
      <p:pic>
        <p:nvPicPr>
          <p:cNvPr id="4" name="Рисунок 3" descr="0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642918"/>
            <a:ext cx="7858180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9a1bb73fba10243323cf4282e1249c0f--art-galler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785794"/>
            <a:ext cx="8143932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4_27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714356"/>
            <a:ext cx="7715304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814" cy="6858000"/>
          </a:xfrm>
          <a:prstGeom prst="rect">
            <a:avLst/>
          </a:prstGeom>
          <a:noFill/>
        </p:spPr>
      </p:pic>
      <p:pic>
        <p:nvPicPr>
          <p:cNvPr id="4" name="Рисунок 3" descr="2013_10_15_07_008-1024x8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571480"/>
            <a:ext cx="7572428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50814" cy="6858000"/>
          </a:xfrm>
          <a:prstGeom prst="rect">
            <a:avLst/>
          </a:prstGeom>
          <a:noFill/>
        </p:spPr>
      </p:pic>
      <p:pic>
        <p:nvPicPr>
          <p:cNvPr id="4" name="Рисунок 3" descr="samovar_imag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04"/>
            <a:ext cx="8072494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13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73" y="500042"/>
            <a:ext cx="8143932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815" cy="6858000"/>
          </a:xfrm>
          <a:prstGeom prst="rect">
            <a:avLst/>
          </a:prstGeom>
          <a:noFill/>
        </p:spPr>
      </p:pic>
      <p:pic>
        <p:nvPicPr>
          <p:cNvPr id="4" name="Рисунок 3" descr="img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642918"/>
            <a:ext cx="7702584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ome\Desktop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15" y="0"/>
            <a:ext cx="9150815" cy="6858000"/>
          </a:xfrm>
          <a:prstGeom prst="rect">
            <a:avLst/>
          </a:prstGeom>
          <a:noFill/>
        </p:spPr>
      </p:pic>
      <p:sp>
        <p:nvSpPr>
          <p:cNvPr id="49158" name="AutoShape 6" descr="http://boombob.ru/img/picture/May/06/6d6d9edef183fe00d5b43ab45668fb59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0" name="AutoShape 8" descr="http://boombob.ru/img/picture/May/06/6d6d9edef183fe00d5b43ab45668fb59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2" name="AutoShape 10" descr="http://boombob.ru/img/picture/May/06/6d6d9edef183fe00d5b43ab45668fb59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142984"/>
            <a:ext cx="8358246" cy="49292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5918" y="428604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92D050"/>
                </a:solidFill>
                <a:latin typeface="+mj-lt"/>
              </a:rPr>
              <a:t>СОВРЕМЕННОЕ ЧАЕПИТИЕ</a:t>
            </a:r>
            <a:endParaRPr lang="ru-RU" sz="2800" dirty="0">
              <a:solidFill>
                <a:srgbClr val="92D05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12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modified xsi:type="dcterms:W3CDTF">2019-01-06T08:39:35Z</dcterms:modified>
</cp:coreProperties>
</file>