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64" r:id="rId4"/>
    <p:sldId id="261" r:id="rId5"/>
    <p:sldId id="268" r:id="rId6"/>
    <p:sldId id="258" r:id="rId7"/>
    <p:sldId id="267" r:id="rId8"/>
    <p:sldId id="257" r:id="rId9"/>
    <p:sldId id="259" r:id="rId10"/>
    <p:sldId id="260" r:id="rId11"/>
    <p:sldId id="262" r:id="rId12"/>
    <p:sldId id="265" r:id="rId13"/>
    <p:sldId id="263" r:id="rId14"/>
    <p:sldId id="266" r:id="rId15"/>
    <p:sldId id="272" r:id="rId16"/>
    <p:sldId id="269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858280" cy="100013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Образ дороги в картинах русских художников 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0503"/>
            <a:ext cx="9144000" cy="5597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643578"/>
            <a:ext cx="9144000" cy="121442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Константин </a:t>
            </a:r>
            <a:r>
              <a:rPr lang="ru-RU" sz="3200" dirty="0" err="1" smtClean="0"/>
              <a:t>Крыжицкий</a:t>
            </a:r>
            <a:r>
              <a:rPr lang="ru-RU" sz="3200" dirty="0" smtClean="0"/>
              <a:t> . </a:t>
            </a:r>
            <a:br>
              <a:rPr lang="ru-RU" sz="3200" dirty="0" smtClean="0"/>
            </a:br>
            <a:r>
              <a:rPr lang="ru-RU" sz="3200" dirty="0" smtClean="0"/>
              <a:t>Дорога после дождя.</a:t>
            </a:r>
            <a:endParaRPr lang="ru-RU" sz="3200" dirty="0"/>
          </a:p>
        </p:txBody>
      </p:sp>
      <p:pic>
        <p:nvPicPr>
          <p:cNvPr id="5122" name="Picture 2" descr="C:\Users\Администратор\Music\константин крыжицкий дорога после дожд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0192" y="0"/>
            <a:ext cx="9424192" cy="5786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072206"/>
            <a:ext cx="9144000" cy="785794"/>
          </a:xfrm>
        </p:spPr>
        <p:txBody>
          <a:bodyPr>
            <a:noAutofit/>
          </a:bodyPr>
          <a:lstStyle/>
          <a:p>
            <a:r>
              <a:rPr lang="ru-RU" sz="3200" dirty="0" smtClean="0"/>
              <a:t>Андрей Петрович Рябушкин</a:t>
            </a:r>
            <a:br>
              <a:rPr lang="ru-RU" sz="3200" dirty="0" smtClean="0"/>
            </a:br>
            <a:r>
              <a:rPr lang="ru-RU" sz="3200" dirty="0" smtClean="0"/>
              <a:t>. Дорога. 1887.</a:t>
            </a:r>
            <a:endParaRPr lang="ru-RU" sz="3200" dirty="0"/>
          </a:p>
        </p:txBody>
      </p:sp>
      <p:pic>
        <p:nvPicPr>
          <p:cNvPr id="7170" name="Picture 2" descr="C:\Users\Администратор\Music\Андр Петр Рябушкин 1887 Дорог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0098" y="0"/>
            <a:ext cx="10120317" cy="5929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929330"/>
            <a:ext cx="9144000" cy="928670"/>
          </a:xfrm>
        </p:spPr>
        <p:txBody>
          <a:bodyPr>
            <a:noAutofit/>
          </a:bodyPr>
          <a:lstStyle/>
          <a:p>
            <a:r>
              <a:rPr lang="ru-RU" sz="3600" dirty="0" smtClean="0"/>
              <a:t>Ник. Сверчков. Возвращение с охоты</a:t>
            </a:r>
            <a:br>
              <a:rPr lang="ru-RU" sz="3600" dirty="0" smtClean="0"/>
            </a:br>
            <a:r>
              <a:rPr lang="ru-RU" sz="3600" dirty="0" smtClean="0"/>
              <a:t> на медведя.</a:t>
            </a:r>
            <a:endParaRPr lang="ru-RU" sz="3600" dirty="0"/>
          </a:p>
        </p:txBody>
      </p:sp>
      <p:pic>
        <p:nvPicPr>
          <p:cNvPr id="10242" name="Picture 2" descr="C:\Users\Администратор\Music\1385290276-sverchkov-nicolai-returning-from-a-bear-hun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857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15082"/>
            <a:ext cx="9144000" cy="64291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Дейнека. Фронтовая дорога. 1942. (НН)</a:t>
            </a:r>
            <a:endParaRPr lang="ru-RU" dirty="0"/>
          </a:p>
        </p:txBody>
      </p:sp>
      <p:pic>
        <p:nvPicPr>
          <p:cNvPr id="8194" name="Picture 2" descr="C:\Users\Администратор\Music\Дейнека Фронтовая дорога 1942 (НН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215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000768"/>
            <a:ext cx="9144000" cy="857232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Вл. Казанцев. На </a:t>
            </a:r>
            <a:r>
              <a:rPr lang="ru-RU" sz="4000" dirty="0" err="1" smtClean="0"/>
              <a:t>полустанке.Зимнее</a:t>
            </a:r>
            <a:r>
              <a:rPr lang="ru-RU" sz="4000" dirty="0" smtClean="0"/>
              <a:t> утро на Уральской железной дороге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11266" name="Picture 2" descr="C:\Users\Администратор\Music\1385290289-kazantsev-vladimir---na-polustanke.-zimnee-utro-na-uralskoy-geleznoy-dorog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9527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357958"/>
            <a:ext cx="9144000" cy="500042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Илларион Михайлович Пряничников. Порожняки.1872г.</a:t>
            </a:r>
            <a:endParaRPr lang="ru-RU" sz="3200" dirty="0"/>
          </a:p>
        </p:txBody>
      </p:sp>
      <p:pic>
        <p:nvPicPr>
          <p:cNvPr id="1026" name="Picture 2" descr="I:\Материал к урокам\8 класс\образ дороги\Илл Мих ПРряничников  Порожняки 187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2522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000768"/>
            <a:ext cx="9144000" cy="8572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2290" name="Picture 2" descr="C:\Users\Администратор\Music\1385290290-gruzinskiy-pyotr---domo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15082"/>
            <a:ext cx="9144000" cy="6429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В. Поленов.</a:t>
            </a:r>
            <a:endParaRPr lang="ru-RU" dirty="0"/>
          </a:p>
        </p:txBody>
      </p:sp>
      <p:pic>
        <p:nvPicPr>
          <p:cNvPr id="15362" name="Picture 2" descr="C:\Users\Администратор\Music\поленов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000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15082"/>
            <a:ext cx="9144000" cy="64291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А. Саврасов. Зимняя дорога. 1870-е. (Минск)</a:t>
            </a:r>
            <a:endParaRPr lang="ru-RU" sz="3600" dirty="0"/>
          </a:p>
        </p:txBody>
      </p:sp>
      <p:pic>
        <p:nvPicPr>
          <p:cNvPr id="14338" name="Picture 2" descr="C:\Users\Администратор\Music\Zimnyaya-doroga.-1870-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143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15082"/>
            <a:ext cx="9144000" cy="6429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А. Саврасов.Распутица.1894. Волгоград.</a:t>
            </a:r>
            <a:endParaRPr lang="ru-RU" dirty="0"/>
          </a:p>
        </p:txBody>
      </p:sp>
      <p:pic>
        <p:nvPicPr>
          <p:cNvPr id="9219" name="Picture 3" descr="C:\Users\Администратор\Music\66202913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1850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143644"/>
            <a:ext cx="8858280" cy="7143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В. Перов. Последний кабак у заставы.</a:t>
            </a:r>
            <a:endParaRPr lang="ru-RU" dirty="0"/>
          </a:p>
        </p:txBody>
      </p:sp>
      <p:pic>
        <p:nvPicPr>
          <p:cNvPr id="6146" name="Picture 2" descr="C:\Users\Администратор\Music\В. Перов Последний кабак у заставы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123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143644"/>
            <a:ext cx="9144000" cy="7143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Лев Львович Каменев. Зимняя дорога.</a:t>
            </a:r>
            <a:endParaRPr lang="ru-RU" dirty="0"/>
          </a:p>
        </p:txBody>
      </p:sp>
      <p:pic>
        <p:nvPicPr>
          <p:cNvPr id="13314" name="Picture 2" descr="C:\Users\Администратор\Music\Kamenev L_ZimnDorog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91758" cy="6286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929330"/>
            <a:ext cx="9144000" cy="928670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/>
              <a:t>Станислав </a:t>
            </a:r>
            <a:r>
              <a:rPr lang="ru-RU" sz="3200" dirty="0" err="1" smtClean="0"/>
              <a:t>Юлианович</a:t>
            </a:r>
            <a:r>
              <a:rPr lang="ru-RU" sz="3200" dirty="0" smtClean="0"/>
              <a:t> Жуковский (1875-1944). </a:t>
            </a:r>
            <a:br>
              <a:rPr lang="ru-RU" sz="3200" dirty="0" smtClean="0"/>
            </a:br>
            <a:r>
              <a:rPr lang="ru-RU" sz="3200" dirty="0" smtClean="0"/>
              <a:t>Лесная дорога.</a:t>
            </a:r>
            <a:endParaRPr lang="ru-RU" sz="3200" dirty="0"/>
          </a:p>
        </p:txBody>
      </p:sp>
      <p:pic>
        <p:nvPicPr>
          <p:cNvPr id="3074" name="Picture 2" descr="C:\Users\Администратор\Music\Стан Юлиан Жуковский (1875-1944) Лесная дорг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954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143644"/>
            <a:ext cx="9144000" cy="71435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И. И. Шишкин. Дорога. 1878г.</a:t>
            </a:r>
            <a:endParaRPr lang="ru-RU" b="1" dirty="0"/>
          </a:p>
        </p:txBody>
      </p:sp>
      <p:pic>
        <p:nvPicPr>
          <p:cNvPr id="1026" name="Picture 2" descr="C:\Users\Администратор\Music\шишкин дорога 187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143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357958"/>
            <a:ext cx="9144000" cy="5000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Фёдор Васильев. После дождя.</a:t>
            </a:r>
            <a:endParaRPr lang="ru-RU" dirty="0"/>
          </a:p>
        </p:txBody>
      </p:sp>
      <p:pic>
        <p:nvPicPr>
          <p:cNvPr id="2050" name="Picture 2" descr="C:\Users\Администратор\Music\Фед Васильев После дождя Русскмий музей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446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857892"/>
            <a:ext cx="9144000" cy="1000108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Михаил Константинович </a:t>
            </a:r>
            <a:r>
              <a:rPr lang="ru-RU" sz="3200" dirty="0" err="1" smtClean="0"/>
              <a:t>Клодт</a:t>
            </a:r>
            <a:r>
              <a:rPr lang="ru-RU" sz="3200" dirty="0" smtClean="0"/>
              <a:t>.</a:t>
            </a:r>
            <a:br>
              <a:rPr lang="ru-RU" sz="3200" dirty="0" smtClean="0"/>
            </a:br>
            <a:r>
              <a:rPr lang="ru-RU" sz="3200" dirty="0" smtClean="0"/>
              <a:t> Большая дорога осенью.</a:t>
            </a:r>
            <a:endParaRPr lang="ru-RU" sz="3200" dirty="0"/>
          </a:p>
        </p:txBody>
      </p:sp>
      <p:pic>
        <p:nvPicPr>
          <p:cNvPr id="4098" name="Picture 2" descr="C:\Users\Администратор\Music\Мих Конст Клодт Большая дорога осенью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2344" cy="5857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111</Words>
  <Application>Microsoft Office PowerPoint</Application>
  <PresentationFormat>Экран (4:3)</PresentationFormat>
  <Paragraphs>16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Образ дороги в картинах русских художников </vt:lpstr>
      <vt:lpstr>А. Саврасов. Зимняя дорога. 1870-е. (Минск)</vt:lpstr>
      <vt:lpstr>А. Саврасов.Распутица.1894. Волгоград.</vt:lpstr>
      <vt:lpstr>В. Перов. Последний кабак у заставы.</vt:lpstr>
      <vt:lpstr>Лев Львович Каменев. Зимняя дорога.</vt:lpstr>
      <vt:lpstr>Станислав Юлианович Жуковский (1875-1944).  Лесная дорога.</vt:lpstr>
      <vt:lpstr>И. И. Шишкин. Дорога. 1878г.</vt:lpstr>
      <vt:lpstr>Фёдор Васильев. После дождя.</vt:lpstr>
      <vt:lpstr>Михаил Константинович Клодт.  Большая дорога осенью.</vt:lpstr>
      <vt:lpstr>Константин Крыжицкий .  Дорога после дождя.</vt:lpstr>
      <vt:lpstr>Андрей Петрович Рябушкин . Дорога. 1887.</vt:lpstr>
      <vt:lpstr>Ник. Сверчков. Возвращение с охоты  на медведя.</vt:lpstr>
      <vt:lpstr>Дейнека. Фронтовая дорога. 1942. (НН)</vt:lpstr>
      <vt:lpstr>Вл. Казанцев. На полустанке.Зимнее утро на Уральской железной дороге. </vt:lpstr>
      <vt:lpstr>Илларион Михайлович Пряничников. Порожняки.1872г.</vt:lpstr>
      <vt:lpstr>Слайд 16</vt:lpstr>
      <vt:lpstr>В. Поленов.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 дороги в картинах русских художников </dc:title>
  <dc:creator>Администратор</dc:creator>
  <cp:lastModifiedBy>Admin</cp:lastModifiedBy>
  <cp:revision>6</cp:revision>
  <dcterms:created xsi:type="dcterms:W3CDTF">2017-01-29T16:47:32Z</dcterms:created>
  <dcterms:modified xsi:type="dcterms:W3CDTF">2017-02-18T13:45:06Z</dcterms:modified>
</cp:coreProperties>
</file>