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51" autoAdjust="0"/>
  </p:normalViewPr>
  <p:slideViewPr>
    <p:cSldViewPr showGuides="1"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4E26-5F1F-4B8C-836B-A479DB89DA0F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B879-FA2A-41E5-BB25-49CDD197BF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4E26-5F1F-4B8C-836B-A479DB89DA0F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B879-FA2A-41E5-BB25-49CDD197BF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4E26-5F1F-4B8C-836B-A479DB89DA0F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B879-FA2A-41E5-BB25-49CDD197BF6E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4E26-5F1F-4B8C-836B-A479DB89DA0F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B879-FA2A-41E5-BB25-49CDD197BF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4E26-5F1F-4B8C-836B-A479DB89DA0F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B879-FA2A-41E5-BB25-49CDD197BF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4E26-5F1F-4B8C-836B-A479DB89DA0F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B879-FA2A-41E5-BB25-49CDD197BF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4E26-5F1F-4B8C-836B-A479DB89DA0F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B879-FA2A-41E5-BB25-49CDD197BF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4E26-5F1F-4B8C-836B-A479DB89DA0F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B879-FA2A-41E5-BB25-49CDD197BF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4E26-5F1F-4B8C-836B-A479DB89DA0F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B879-FA2A-41E5-BB25-49CDD197BF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4E26-5F1F-4B8C-836B-A479DB89DA0F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B879-FA2A-41E5-BB25-49CDD197BF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4E26-5F1F-4B8C-836B-A479DB89DA0F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B879-FA2A-41E5-BB25-49CDD197BF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8504E26-5F1F-4B8C-836B-A479DB89DA0F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C07B879-FA2A-41E5-BB25-49CDD197BF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                        </a:t>
            </a:r>
            <a:r>
              <a:rPr lang="ru-RU" sz="4000" dirty="0" smtClean="0"/>
              <a:t>Формы работы </a:t>
            </a:r>
            <a:r>
              <a:rPr lang="ru-RU" sz="4000" dirty="0" smtClean="0"/>
              <a:t>с мотивированными </a:t>
            </a:r>
            <a:r>
              <a:rPr lang="ru-RU" sz="4000" smtClean="0"/>
              <a:t>детьми летом.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Анализ  художественного  текста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lvl="8"/>
            <a:r>
              <a:rPr lang="ru-RU" sz="3600" dirty="0" smtClean="0">
                <a:solidFill>
                  <a:schemeClr val="bg1"/>
                </a:solidFill>
              </a:rPr>
              <a:t>МАОУ Гимназия №1 г.Канск</a:t>
            </a:r>
          </a:p>
          <a:p>
            <a:endParaRPr lang="ru-RU" sz="28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Книги — корабли мысли, странствующие по волнам времени и бережно несущие свой драгоценный груз от поколения к поколению.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Создатели графических стихов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Валентин Соловьёв</a:t>
            </a:r>
          </a:p>
          <a:p>
            <a:pPr marL="0" indent="0">
              <a:buNone/>
            </a:pPr>
            <a:r>
              <a:rPr lang="ru-RU" dirty="0" smtClean="0"/>
              <a:t>Камелия </a:t>
            </a:r>
            <a:r>
              <a:rPr lang="ru-RU" dirty="0" err="1" smtClean="0"/>
              <a:t>Шилина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Лиза </a:t>
            </a:r>
            <a:r>
              <a:rPr lang="ru-RU" dirty="0" err="1" smtClean="0"/>
              <a:t>Семёнова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Михаил </a:t>
            </a:r>
            <a:r>
              <a:rPr lang="ru-RU" dirty="0" err="1" smtClean="0"/>
              <a:t>Смолик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Итог работы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Биология\Desktop\ЛНШ лето 2013\занятия ЛНШ2013\P10703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086" y="3212976"/>
            <a:ext cx="3840427" cy="288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9374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сочиняем стихи!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988840"/>
            <a:ext cx="3822192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921931381"/>
              </p:ext>
            </p:extLst>
          </p:nvPr>
        </p:nvGraphicFramePr>
        <p:xfrm>
          <a:off x="614363" y="1843088"/>
          <a:ext cx="3643312" cy="4900612"/>
        </p:xfrm>
        <a:graphic>
          <a:graphicData uri="http://schemas.openxmlformats.org/presentationml/2006/ole">
            <p:oleObj spid="_x0000_s7174" name="Документ" r:id="rId3" imgW="5279884" imgH="7133599" progId="Word.Document.12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41338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 rot="20569562">
            <a:off x="313150" y="2348436"/>
            <a:ext cx="3819525" cy="37062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Об </a:t>
            </a:r>
            <a:r>
              <a:rPr lang="ru-RU" dirty="0"/>
              <a:t>антитезах и метафорах</a:t>
            </a:r>
          </a:p>
          <a:p>
            <a:pPr marL="0" indent="0">
              <a:buNone/>
            </a:pPr>
            <a:r>
              <a:rPr lang="ru-RU" dirty="0"/>
              <a:t>Вели серьёзный разговор</a:t>
            </a:r>
          </a:p>
          <a:p>
            <a:pPr marL="0" indent="0">
              <a:buNone/>
            </a:pPr>
            <a:r>
              <a:rPr lang="ru-RU" dirty="0"/>
              <a:t>Учились текст анализировать</a:t>
            </a:r>
            <a:r>
              <a:rPr lang="en-US" dirty="0"/>
              <a:t>,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Узнали</a:t>
            </a:r>
            <a:r>
              <a:rPr lang="en-US" dirty="0"/>
              <a:t>,</a:t>
            </a:r>
            <a:r>
              <a:rPr lang="ru-RU" dirty="0"/>
              <a:t> как стихи писать</a:t>
            </a:r>
          </a:p>
          <a:p>
            <a:pPr marL="0" indent="0">
              <a:buNone/>
            </a:pPr>
            <a:r>
              <a:rPr lang="ru-RU" dirty="0"/>
              <a:t>Нам было очень интересно!</a:t>
            </a:r>
          </a:p>
          <a:p>
            <a:pPr marL="0" indent="0">
              <a:buNone/>
            </a:pPr>
            <a:r>
              <a:rPr lang="ru-RU" dirty="0"/>
              <a:t>Давайте </a:t>
            </a:r>
            <a:r>
              <a:rPr lang="ru-RU" dirty="0" smtClean="0"/>
              <a:t>будем</a:t>
            </a:r>
          </a:p>
          <a:p>
            <a:pPr marL="0" indent="0">
              <a:buNone/>
            </a:pPr>
            <a:r>
              <a:rPr lang="ru-RU" dirty="0" smtClean="0"/>
              <a:t>Продолжать!!!</a:t>
            </a:r>
          </a:p>
          <a:p>
            <a:pPr marL="0" indent="0">
              <a:buNone/>
            </a:pPr>
            <a:r>
              <a:rPr lang="ru-RU" dirty="0" smtClean="0"/>
              <a:t>                  В. Соловьёв, ученик 5 класса  Гимназии№1 г. Канска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pic>
        <p:nvPicPr>
          <p:cNvPr id="8195" name="Picture 3" descr="F:\DCIM\107_PANA\P10703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2492896"/>
            <a:ext cx="4416491" cy="3312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2814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5" y="2636912"/>
            <a:ext cx="5112567" cy="223224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Когда узнать ты что- то хочешь</a:t>
            </a:r>
          </a:p>
          <a:p>
            <a:pPr marL="0" indent="0">
              <a:buNone/>
            </a:pPr>
            <a:r>
              <a:rPr lang="ru-RU" dirty="0" smtClean="0"/>
              <a:t>Иль  дельный получить совет,</a:t>
            </a:r>
          </a:p>
          <a:p>
            <a:pPr marL="0" indent="0">
              <a:buNone/>
            </a:pPr>
            <a:r>
              <a:rPr lang="ru-RU" dirty="0" smtClean="0"/>
              <a:t>Запомни: книга всем поможет!</a:t>
            </a:r>
          </a:p>
          <a:p>
            <a:pPr marL="0" indent="0">
              <a:buNone/>
            </a:pPr>
            <a:r>
              <a:rPr lang="ru-RU" dirty="0" smtClean="0"/>
              <a:t>Надёжней книги друга нет!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В. Соловьёв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Книги вводят нас в лучшее общество, знакомят нас с величайшими умами всех времен</a:t>
            </a:r>
          </a:p>
        </p:txBody>
      </p:sp>
      <p:pic>
        <p:nvPicPr>
          <p:cNvPr id="1026" name="Picture 2" descr="C:\Users\Биология\Desktop\ЛНШ лето 2013\занятия ЛНШ2013\P10703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996952"/>
            <a:ext cx="3552393" cy="26642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7845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Самая новая и самая самобытная книга та, которая заставляет любить старые </a:t>
            </a:r>
            <a:r>
              <a:rPr lang="ru-RU" sz="3200" dirty="0" smtClean="0"/>
              <a:t>истины</a:t>
            </a: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Добрейший Хоббит,</a:t>
            </a:r>
          </a:p>
          <a:p>
            <a:pPr marL="0" indent="0">
              <a:buNone/>
            </a:pPr>
            <a:r>
              <a:rPr lang="ru-RU" dirty="0" smtClean="0"/>
              <a:t>Смелый Маугли,</a:t>
            </a:r>
          </a:p>
          <a:p>
            <a:pPr marL="0" indent="0">
              <a:buNone/>
            </a:pPr>
            <a:r>
              <a:rPr lang="ru-RU" dirty="0" smtClean="0"/>
              <a:t>Том Сойер-вот мои друзья!</a:t>
            </a:r>
          </a:p>
          <a:p>
            <a:pPr marL="0" indent="0">
              <a:buNone/>
            </a:pPr>
            <a:r>
              <a:rPr lang="ru-RU" dirty="0" smtClean="0"/>
              <a:t>Чтоб лучше знать всё-</a:t>
            </a:r>
          </a:p>
          <a:p>
            <a:pPr marL="0" indent="0">
              <a:buNone/>
            </a:pPr>
            <a:r>
              <a:rPr lang="ru-RU" dirty="0" smtClean="0"/>
              <a:t>В летней школе решил</a:t>
            </a:r>
          </a:p>
          <a:p>
            <a:pPr marL="0" indent="0">
              <a:buNone/>
            </a:pPr>
            <a:r>
              <a:rPr lang="ru-RU" dirty="0" smtClean="0"/>
              <a:t>Позаниматься  Я.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В.Соловьёв, первый на фото.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Биология\Desktop\ЛНШ лето 2013\занятия ЛНШ2013\P10703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564904"/>
            <a:ext cx="4320479" cy="3240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0231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252728"/>
          </a:xfrm>
        </p:spPr>
        <p:txBody>
          <a:bodyPr>
            <a:noAutofit/>
          </a:bodyPr>
          <a:lstStyle/>
          <a:p>
            <a:r>
              <a:rPr lang="ru-RU" sz="3600" dirty="0"/>
              <a:t>К</a:t>
            </a:r>
            <a:r>
              <a:rPr lang="ru-RU" sz="3600" dirty="0" smtClean="0"/>
              <a:t>нига</a:t>
            </a:r>
            <a:r>
              <a:rPr lang="ru-RU" sz="3600" dirty="0"/>
              <a:t>, производящая глубокое впечатление на юный ум, составляет эпоху в жизни человека.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Выразительные средства</a:t>
            </a:r>
          </a:p>
          <a:p>
            <a:pPr marL="0" indent="0">
              <a:buNone/>
            </a:pPr>
            <a:r>
              <a:rPr lang="ru-RU" dirty="0" smtClean="0"/>
              <a:t>В наших текстах повсеместно!</a:t>
            </a:r>
          </a:p>
          <a:p>
            <a:pPr marL="457200" indent="-457200">
              <a:buAutoNum type="arabicPeriod"/>
            </a:pPr>
            <a:r>
              <a:rPr lang="ru-RU" dirty="0" smtClean="0"/>
              <a:t>Метафора</a:t>
            </a:r>
          </a:p>
          <a:p>
            <a:pPr marL="457200" indent="-457200">
              <a:buAutoNum type="arabicPeriod"/>
            </a:pPr>
            <a:r>
              <a:rPr lang="ru-RU" dirty="0" smtClean="0"/>
              <a:t>Эпитет</a:t>
            </a:r>
          </a:p>
          <a:p>
            <a:pPr marL="457200" indent="-457200">
              <a:buAutoNum type="arabicPeriod"/>
            </a:pPr>
            <a:r>
              <a:rPr lang="ru-RU" dirty="0" smtClean="0"/>
              <a:t>Сравнение</a:t>
            </a:r>
          </a:p>
          <a:p>
            <a:pPr marL="457200" indent="-457200">
              <a:buAutoNum type="arabicPeriod"/>
            </a:pPr>
            <a:r>
              <a:rPr lang="ru-RU" dirty="0" smtClean="0"/>
              <a:t>Олицетворение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Вл.  Набоков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900" dirty="0" smtClean="0"/>
              <a:t>*** ***</a:t>
            </a:r>
            <a:br>
              <a:rPr lang="ru-RU" sz="2900" dirty="0" smtClean="0"/>
            </a:br>
            <a:r>
              <a:rPr lang="ru-RU" sz="2900" dirty="0" smtClean="0"/>
              <a:t>И видел я: стемнели неба своды,</a:t>
            </a:r>
            <a:br>
              <a:rPr lang="ru-RU" sz="2900" dirty="0" smtClean="0"/>
            </a:br>
            <a:r>
              <a:rPr lang="ru-RU" sz="2900" dirty="0" smtClean="0"/>
              <a:t>И облака прервали свой полет,</a:t>
            </a:r>
            <a:br>
              <a:rPr lang="ru-RU" sz="2900" dirty="0" smtClean="0"/>
            </a:br>
            <a:r>
              <a:rPr lang="ru-RU" sz="2900" dirty="0" smtClean="0"/>
              <a:t>И времени остановился ход...</a:t>
            </a:r>
            <a:br>
              <a:rPr lang="ru-RU" sz="2900" dirty="0" smtClean="0"/>
            </a:br>
            <a:r>
              <a:rPr lang="ru-RU" sz="2900" dirty="0" smtClean="0"/>
              <a:t>Все замерло. Реки умолкли воды.</a:t>
            </a:r>
            <a:br>
              <a:rPr lang="ru-RU" sz="2900" dirty="0" smtClean="0"/>
            </a:br>
            <a:r>
              <a:rPr lang="ru-RU" sz="2900" dirty="0" smtClean="0"/>
              <a:t>Седой туман сошел на берега,</a:t>
            </a:r>
            <a:br>
              <a:rPr lang="ru-RU" sz="2900" dirty="0" smtClean="0"/>
            </a:br>
            <a:r>
              <a:rPr lang="ru-RU" sz="2900" dirty="0" smtClean="0"/>
              <a:t>И, наклонив над влагою рога,</a:t>
            </a:r>
            <a:br>
              <a:rPr lang="ru-RU" sz="2900" dirty="0" smtClean="0"/>
            </a:br>
            <a:r>
              <a:rPr lang="ru-RU" sz="2900" dirty="0" smtClean="0"/>
              <a:t>Козлы не пили. Стадо на откосах</a:t>
            </a:r>
            <a:br>
              <a:rPr lang="ru-RU" sz="2900" dirty="0" smtClean="0"/>
            </a:br>
            <a:r>
              <a:rPr lang="ru-RU" sz="2900" dirty="0" smtClean="0"/>
              <a:t>Не двигалось. Пастух, поднявши посох,</a:t>
            </a:r>
            <a:br>
              <a:rPr lang="ru-RU" sz="2900" dirty="0" smtClean="0"/>
            </a:br>
            <a:r>
              <a:rPr lang="ru-RU" sz="2900" dirty="0" smtClean="0"/>
              <a:t>Оцепенел с простертою рукой,</a:t>
            </a:r>
            <a:br>
              <a:rPr lang="ru-RU" sz="2900" dirty="0" smtClean="0"/>
            </a:br>
            <a:r>
              <a:rPr lang="ru-RU" sz="2900" dirty="0" smtClean="0"/>
              <a:t>Взор устремляя ввысь, а над рекой,</a:t>
            </a:r>
            <a:br>
              <a:rPr lang="ru-RU" sz="2900" dirty="0" smtClean="0"/>
            </a:br>
            <a:r>
              <a:rPr lang="ru-RU" sz="2900" dirty="0" smtClean="0"/>
              <a:t>Над рощей пальм, вершины опустивших,</a:t>
            </a:r>
            <a:br>
              <a:rPr lang="ru-RU" sz="2900" dirty="0" smtClean="0"/>
            </a:br>
            <a:r>
              <a:rPr lang="ru-RU" sz="2900" dirty="0" smtClean="0"/>
              <a:t>Хоть воздух был бестрепетен и нем,</a:t>
            </a:r>
            <a:br>
              <a:rPr lang="ru-RU" sz="2900" dirty="0" smtClean="0"/>
            </a:br>
            <a:r>
              <a:rPr lang="ru-RU" sz="2900" dirty="0" smtClean="0"/>
              <a:t>Повисли птицы на крылах застывших.</a:t>
            </a:r>
            <a:br>
              <a:rPr lang="ru-RU" sz="2900" dirty="0" smtClean="0"/>
            </a:br>
            <a:r>
              <a:rPr lang="ru-RU" sz="2900" dirty="0" smtClean="0"/>
              <a:t>Все замерло. Ждал чутко Вифлеем...</a:t>
            </a:r>
            <a:br>
              <a:rPr lang="ru-RU" sz="2900" dirty="0" smtClean="0"/>
            </a:br>
            <a:r>
              <a:rPr lang="ru-RU" sz="2900" dirty="0" smtClean="0"/>
              <a:t/>
            </a:r>
            <a:br>
              <a:rPr lang="ru-RU" sz="2900" dirty="0" smtClean="0"/>
            </a:br>
            <a:endParaRPr lang="ru-RU" sz="2900" dirty="0"/>
          </a:p>
        </p:txBody>
      </p:sp>
    </p:spTree>
    <p:extLst>
      <p:ext uri="{BB962C8B-B14F-4D97-AF65-F5344CB8AC3E}">
        <p14:creationId xmlns="" xmlns:p14="http://schemas.microsoft.com/office/powerpoint/2010/main" val="197214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99067" y="1556792"/>
            <a:ext cx="8640959" cy="496855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Segoe Script" pitchFamily="34" charset="0"/>
              </a:rPr>
              <a:t>              </a:t>
            </a:r>
          </a:p>
          <a:p>
            <a:pPr marL="0" indent="0">
              <a:buNone/>
            </a:pPr>
            <a:r>
              <a:rPr lang="ru-RU" sz="3200" dirty="0">
                <a:latin typeface="Segoe Script" pitchFamily="34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Segoe Script" pitchFamily="34" charset="0"/>
              </a:rPr>
              <a:t>В мире метафор</a:t>
            </a:r>
          </a:p>
          <a:p>
            <a:endParaRPr lang="ru-RU" dirty="0">
              <a:latin typeface="Segoe Script" pitchFamily="34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Шляпа с широкими</a:t>
            </a:r>
          </a:p>
          <a:p>
            <a:pPr marL="0" indent="0">
              <a:buNone/>
            </a:pPr>
            <a:r>
              <a:rPr lang="ru-RU" dirty="0" smtClean="0"/>
              <a:t>        полями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</a:t>
            </a:r>
            <a:r>
              <a:rPr lang="ru-RU" dirty="0"/>
              <a:t>М</a:t>
            </a:r>
            <a:r>
              <a:rPr lang="ru-RU" dirty="0" smtClean="0"/>
              <a:t>едвежья услуга                  Ветер воет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Надо пользоваться не красотой книг и не их количеством, но их речью и всем, что в них написано.</a:t>
            </a:r>
          </a:p>
        </p:txBody>
      </p:sp>
      <p:pic>
        <p:nvPicPr>
          <p:cNvPr id="3074" name="Picture 2" descr="C:\Users\Биология\Desktop\ЛНШ лето 2013\ee047f48340f4376dd2e51829460699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043703"/>
            <a:ext cx="2217116" cy="26428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Биология\Desktop\ЛНШ лето 2013\1304759812_wind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293096"/>
            <a:ext cx="2230853" cy="16162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Биология\Desktop\ЛНШ лето 2013\Безымянный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28" y="2712870"/>
            <a:ext cx="3080593" cy="20561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210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Анализируем произведения:</a:t>
            </a:r>
          </a:p>
          <a:p>
            <a:pPr marL="0" indent="0">
              <a:buNone/>
            </a:pPr>
            <a:r>
              <a:rPr lang="ru-RU" dirty="0" smtClean="0"/>
              <a:t>1. А. А. Фет «Месяц зеркальный плывёт по лазурной пустыне», «Облаком волнистым», «Я пришел к тебе с приветом», «Ель рукавом мне тропинку завесила».</a:t>
            </a:r>
          </a:p>
          <a:p>
            <a:pPr marL="0" indent="0">
              <a:buNone/>
            </a:pPr>
            <a:r>
              <a:rPr lang="ru-RU" dirty="0" smtClean="0"/>
              <a:t>2. А С. Пушкин «Туча»</a:t>
            </a:r>
          </a:p>
          <a:p>
            <a:pPr marL="0" indent="0">
              <a:buNone/>
            </a:pPr>
            <a:r>
              <a:rPr lang="ru-RU" dirty="0" smtClean="0"/>
              <a:t>3. Н. Заболоцкий «О красоте человеческих лиц»</a:t>
            </a:r>
          </a:p>
          <a:p>
            <a:pPr marL="0" indent="0">
              <a:buNone/>
            </a:pPr>
            <a:r>
              <a:rPr lang="ru-RU" dirty="0" smtClean="0"/>
              <a:t>4. Ю Яковлев «Цветок хлеба»</a:t>
            </a:r>
          </a:p>
          <a:p>
            <a:pPr marL="0" indent="0">
              <a:buNone/>
            </a:pPr>
            <a:r>
              <a:rPr lang="ru-RU" dirty="0" smtClean="0"/>
              <a:t>5. Н.В.Гоголь  «Степь», отрывок из «Тараса Бульбы»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Книга — чистейшая сущность человеческой души</a:t>
            </a:r>
          </a:p>
        </p:txBody>
      </p:sp>
    </p:spTree>
    <p:extLst>
      <p:ext uri="{BB962C8B-B14F-4D97-AF65-F5344CB8AC3E}">
        <p14:creationId xmlns="" xmlns:p14="http://schemas.microsoft.com/office/powerpoint/2010/main" val="138655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Анализируем текст:</a:t>
            </a:r>
          </a:p>
          <a:p>
            <a:r>
              <a:rPr lang="ru-RU" dirty="0" smtClean="0"/>
              <a:t>6. </a:t>
            </a:r>
            <a:r>
              <a:rPr lang="ru-RU" dirty="0" err="1" smtClean="0"/>
              <a:t>В.Рапутин</a:t>
            </a:r>
            <a:r>
              <a:rPr lang="ru-RU" dirty="0" smtClean="0"/>
              <a:t> «Прощание с Матерой», отрывок из повести</a:t>
            </a:r>
          </a:p>
          <a:p>
            <a:r>
              <a:rPr lang="ru-RU" dirty="0" smtClean="0"/>
              <a:t>7. М.Лермонтов. Отрывок из романа «Герой нашего времени»,- «Весна в Пятигорске»</a:t>
            </a:r>
          </a:p>
          <a:p>
            <a:r>
              <a:rPr lang="ru-RU" dirty="0" smtClean="0"/>
              <a:t>8 А. </a:t>
            </a:r>
            <a:r>
              <a:rPr lang="ru-RU" dirty="0" err="1" smtClean="0"/>
              <a:t>Апухтин</a:t>
            </a:r>
            <a:r>
              <a:rPr lang="ru-RU" dirty="0" smtClean="0"/>
              <a:t> «Мухи»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252728"/>
          </a:xfrm>
        </p:spPr>
        <p:txBody>
          <a:bodyPr>
            <a:noAutofit/>
          </a:bodyPr>
          <a:lstStyle/>
          <a:p>
            <a:r>
              <a:rPr lang="ru-RU" sz="3200" dirty="0"/>
              <a:t>Книги вводят нас в лучшее общество, знакомят нас с величайшими умами всех времен</a:t>
            </a:r>
          </a:p>
        </p:txBody>
      </p:sp>
    </p:spTree>
    <p:extLst>
      <p:ext uri="{BB962C8B-B14F-4D97-AF65-F5344CB8AC3E}">
        <p14:creationId xmlns="" xmlns:p14="http://schemas.microsoft.com/office/powerpoint/2010/main" val="205440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914400" y="1844824"/>
            <a:ext cx="3352800" cy="3641577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Визуальная поэзия: </a:t>
            </a:r>
          </a:p>
          <a:p>
            <a:r>
              <a:rPr lang="ru-RU" sz="3600" dirty="0" smtClean="0"/>
              <a:t>- графические стихи;</a:t>
            </a:r>
          </a:p>
          <a:p>
            <a:r>
              <a:rPr lang="ru-RU" sz="3600" dirty="0" smtClean="0"/>
              <a:t>- акростих;</a:t>
            </a:r>
          </a:p>
          <a:p>
            <a:r>
              <a:rPr lang="ru-RU" sz="3600" dirty="0" smtClean="0"/>
              <a:t>- палиндром. 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476672"/>
            <a:ext cx="7330008" cy="864096"/>
          </a:xfrm>
        </p:spPr>
        <p:txBody>
          <a:bodyPr/>
          <a:lstStyle/>
          <a:p>
            <a:r>
              <a:rPr lang="ru-RU" sz="5400" dirty="0"/>
              <a:t>Книги — дети разума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Биология\Desktop\ЛНШ лето 2013\занятия ЛНШ2013\P10703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844824"/>
            <a:ext cx="4788024" cy="38164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6286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...Как пчела, припадая к разным цветам, собирает мед в соты, так и я по многим книгам собирал сладость </a:t>
            </a:r>
            <a:r>
              <a:rPr lang="ru-RU" sz="3200" dirty="0" smtClean="0"/>
              <a:t>слов.</a:t>
            </a:r>
            <a:endParaRPr lang="ru-RU" sz="32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Творческая мастерская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Создаем фигурные стихи</a:t>
            </a:r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Биология\Desktop\ЛНШ лето 2013\занятия ЛНШ2013\P10703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56992"/>
            <a:ext cx="4091947" cy="30689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Биология\Desktop\ЛНШ лето 2013\занятия ЛНШ2013\P10703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20988"/>
            <a:ext cx="4260981" cy="31957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2040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273</TotalTime>
  <Words>418</Words>
  <Application>Microsoft Office PowerPoint</Application>
  <PresentationFormat>Экран (4:3)</PresentationFormat>
  <Paragraphs>78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Волна</vt:lpstr>
      <vt:lpstr>Документ</vt:lpstr>
      <vt:lpstr>                        Формы работы с мотивированными детьми летом.  Анализ  художественного  текста</vt:lpstr>
      <vt:lpstr>Книги вводят нас в лучшее общество, знакомят нас с величайшими умами всех времен</vt:lpstr>
      <vt:lpstr>Самая новая и самая самобытная книга та, которая заставляет любить старые истины</vt:lpstr>
      <vt:lpstr>Книга, производящая глубокое впечатление на юный ум, составляет эпоху в жизни человека.</vt:lpstr>
      <vt:lpstr>Надо пользоваться не красотой книг и не их количеством, но их речью и всем, что в них написано.</vt:lpstr>
      <vt:lpstr>Книга — чистейшая сущность человеческой души</vt:lpstr>
      <vt:lpstr>Книги вводят нас в лучшее общество, знакомят нас с величайшими умами всех времен</vt:lpstr>
      <vt:lpstr>Книги — дети разума</vt:lpstr>
      <vt:lpstr>...Как пчела, припадая к разным цветам, собирает мед в соты, так и я по многим книгам собирал сладость слов.</vt:lpstr>
      <vt:lpstr>Книги — корабли мысли, странствующие по волнам времени и бережно несущие свой драгоценный груз от поколения к поколению.</vt:lpstr>
      <vt:lpstr>Мы сочиняем стихи!</vt:lpstr>
      <vt:lpstr>вывод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</dc:creator>
  <cp:lastModifiedBy>Admin</cp:lastModifiedBy>
  <cp:revision>29</cp:revision>
  <dcterms:created xsi:type="dcterms:W3CDTF">2013-06-13T12:57:29Z</dcterms:created>
  <dcterms:modified xsi:type="dcterms:W3CDTF">2019-01-06T08:21:15Z</dcterms:modified>
</cp:coreProperties>
</file>