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341" r:id="rId2"/>
    <p:sldId id="309" r:id="rId3"/>
    <p:sldId id="308" r:id="rId4"/>
    <p:sldId id="315" r:id="rId5"/>
    <p:sldId id="311" r:id="rId6"/>
    <p:sldId id="331" r:id="rId7"/>
    <p:sldId id="342" r:id="rId8"/>
    <p:sldId id="338" r:id="rId9"/>
    <p:sldId id="282" r:id="rId10"/>
    <p:sldId id="28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91" autoAdjust="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AFA27-D777-4FE0-916D-AF19B6B4E17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8161-D1CA-4523-BAA0-9457FC3D1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№4 городского округа Вичуга</a:t>
            </a:r>
            <a:endParaRPr lang="ru-RU" dirty="0"/>
          </a:p>
        </p:txBody>
      </p:sp>
      <p:pic>
        <p:nvPicPr>
          <p:cNvPr id="4" name="Рисунок 1" descr="DSC0261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3714752"/>
            <a:ext cx="4238633" cy="2725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деятельности консультативного пункта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7964513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 работы была выявлена с помощью опроса родителей и педагогов.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Лёгкая адаптация к детскому саду у детей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34% детей повысился уровень развития игры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уровня заинтересованности родителей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уровня компетентности родителей в вопросах организации взаимодействия с детьми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профессионализма педагогов в вопросах воспитания и развития детей, в организации взаимодействия с родителями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39000" cy="60863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семьями воспитанников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организации взаимодействия с семьями воспитанников педагоги осуществляют дифференцированный подход, учитывают особенности каждой отдельной семьи, трудности в вопросах воспитания, запросы на образовательные услуги;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разнообразные формы организации взаимодействия с семьями воспитанников (совместные праздники с участием педагогов, детей и их родителей; проведение нетрадиционных форм родительских собраний, консультаций, семинаров - практикумов; совместные субботники по благоустройству территории ДОУ; организация выставок совместной деятельности детей и родителей ; использование наглядной информации и т.д.),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01.03.2012 организован консультативный пункт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64305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СУББОТНИКИ ПО БЛАГОУСТРОЙСТВУ ТЕРРИТОРИИ ДОУ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иктор\Рабочий стол\оксана 3\фотографии, картинки\ясли\P11000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285860"/>
            <a:ext cx="3571899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Documents and Settings\Виктор\Рабочий стол\оксана 3\фотографии, картинки\фото участков МБДОУ дс№4\P10505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357562"/>
            <a:ext cx="378621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иктор\Рабочий стол\оксана 3\фотографии, картинки\ясли\P110007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4248141" cy="3186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" descr="DSC011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071810"/>
            <a:ext cx="428628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071546"/>
            <a:ext cx="3429000" cy="11429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СОВМЕСТНЫЕ ПРАЗДНИКИ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DCIM\101MSDCF\DSC015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4629144" cy="3471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G:\DCIM\101MSDCF\DSC014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143248"/>
            <a:ext cx="4071966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429132"/>
            <a:ext cx="4857784" cy="150019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выставок совместной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родителей и детей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G:\DCIM\101MSDCF\DSC0121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5486400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G:\DCIM\101MSDCF\DSC012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286100"/>
            <a:ext cx="3714776" cy="3357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DCIM\101MSDCF\DSC011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335758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G:\DCIM\101MSDCF\Копия DSC0112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500042"/>
            <a:ext cx="3643338" cy="2732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G:\DCIM\101MSDCF\Копия DSC011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3571876"/>
            <a:ext cx="3643338" cy="2732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базе МБДОУ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№4 функционирует консультативный пункт для родителей (законных представителей), чьи дети не посещают дошкольные учреждения.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КОНСУЛЬТАТИВН. ПУНКТ\фото с родителями кп\P1090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928802"/>
            <a:ext cx="2956992" cy="2217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G:\КОНСУЛЬТАТИВН. ПУНКТ\фото с родителями кп\P10902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571876"/>
            <a:ext cx="3214710" cy="2411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G:\КОНСУЛЬТАТИВН. ПУНКТ\фото с родителями кп\P10903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4572008"/>
            <a:ext cx="2928958" cy="2196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85918" y="214290"/>
            <a:ext cx="6000792" cy="257176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Консультативный пункт  осуществляет помощь родителям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(законным представителям) по следующим направлениям: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Оздоровительное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Просветительское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Консультационное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159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комбинированного вида №4 городского округа Вичуга</vt:lpstr>
      <vt:lpstr>Работа с семьями воспитанников</vt:lpstr>
      <vt:lpstr>СУББОТНИКИ ПО БЛАГОУСТРОЙСТВУ ТЕРРИТОРИИ ДОУ</vt:lpstr>
      <vt:lpstr>Слайд 4</vt:lpstr>
      <vt:lpstr>СОВМЕСТНЫЕ ПРАЗДНИКИ</vt:lpstr>
      <vt:lpstr>Организация выставок совместной  деятельности родителей и детей</vt:lpstr>
      <vt:lpstr>Слайд 7</vt:lpstr>
      <vt:lpstr>На базе МБДОУ д/с №4 функционирует консультативный пункт для родителей (законных представителей), чьи дети не посещают дошкольные учреждения. </vt:lpstr>
      <vt:lpstr>Консультативный пункт  осуществляет помощь родителям (законным представителям) по следующим направлениям:</vt:lpstr>
      <vt:lpstr>Результативность деятельности консультативного пункта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Промежуточные результаты выполнения программы развития МБДОУ д/с№4  на 2012-2016 г.г.</dc:title>
  <dc:creator>Home</dc:creator>
  <cp:lastModifiedBy>Master</cp:lastModifiedBy>
  <cp:revision>80</cp:revision>
  <dcterms:modified xsi:type="dcterms:W3CDTF">2019-01-06T16:13:15Z</dcterms:modified>
</cp:coreProperties>
</file>