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68" r:id="rId5"/>
    <p:sldId id="274" r:id="rId6"/>
    <p:sldId id="271" r:id="rId7"/>
    <p:sldId id="272" r:id="rId8"/>
    <p:sldId id="269" r:id="rId9"/>
    <p:sldId id="273" r:id="rId10"/>
    <p:sldId id="270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658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3A11C-8D13-454A-8BF8-2DC7375684A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Users\&#1045;&#1083;&#1077;&#1085;&#1072;\Desktop\&#1053;&#1086;&#1074;&#1072;&#1103;%20&#1087;&#1072;&#1087;&#1082;&#1072;%20(2)\&#1043;&#1077;&#1088;&#1086;&#1080;%20&#1083;&#1091;&#1082;&#1086;&#1103;&#1085;&#1086;&#1074;&#1094;&#1099;\&#1052;&#1080;&#1093;&#1072;&#1080;&#1083;%20&#1042;&#1086;&#1083;&#1086;&#1085;&#1090;&#1080;&#1088;%20-%20&#1053;&#1072;&#1089;%20&#1085;&#1077;%20&#1085;&#1091;&#1078;&#1085;&#1086;%20&#1078;&#1072;&#1083;&#1077;&#1090;&#1100;.mp3" TargetMode="External"/><Relationship Id="rId1" Type="http://schemas.microsoft.com/office/2007/relationships/media" Target="file:///C:\Users\&#1045;&#1083;&#1077;&#1085;&#1072;\Desktop\&#1053;&#1086;&#1074;&#1072;&#1103;%20&#1087;&#1072;&#1087;&#1082;&#1072;%20(2)\&#1043;&#1077;&#1088;&#1086;&#1080;%20&#1083;&#1091;&#1082;&#1086;&#1103;&#1085;&#1086;&#1074;&#1094;&#1099;\&#1052;&#1080;&#1093;&#1072;&#1080;&#1083;%20&#1042;&#1086;&#1083;&#1086;&#1085;&#1090;&#1080;&#1088;%20-%20&#1053;&#1072;&#1089;%20&#1085;&#1077;%20&#1085;&#1091;&#1078;&#1085;&#1086;%20&#1078;&#1072;&#1083;&#1077;&#1090;&#1100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gi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gif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gif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gi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  <a:effectLst>
            <a:softEdge rad="317500"/>
          </a:effectLst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60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Arial Black" panose="020B0A04020102020204" pitchFamily="34" charset="0"/>
              </a:rPr>
              <a:t>Герои </a:t>
            </a:r>
            <a:br>
              <a:rPr lang="ru-RU" sz="60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6000" dirty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Arial Black" panose="020B0A04020102020204" pitchFamily="34" charset="0"/>
              </a:rPr>
              <a:t>Великой Отечественной войны земли ЛУКОЯНОВСКОЙ</a:t>
            </a:r>
          </a:p>
        </p:txBody>
      </p:sp>
      <p:pic>
        <p:nvPicPr>
          <p:cNvPr id="5" name="Михаил Волонтир - Нас не нужно жалет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3955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ДЕМАНОВ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Георгий    Иванович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02161" y="1283194"/>
            <a:ext cx="4069838" cy="573261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Пехотинец. Лейтенант.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1915 году в селе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Кудеярово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22 февраля 1944 года за форсирование Днепра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Георгию Георгиевичу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Деманову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присвоено звание Героя Советского Союза.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de87f9b716c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660" y="-571528"/>
            <a:ext cx="4286280" cy="4704745"/>
          </a:xfrm>
          <a:prstGeom prst="rect">
            <a:avLst/>
          </a:prstGeom>
        </p:spPr>
      </p:pic>
      <p:pic>
        <p:nvPicPr>
          <p:cNvPr id="5" name="Рисунок 4" descr="2de87f9b716c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43504" y="-428652"/>
            <a:ext cx="4309790" cy="4730551"/>
          </a:xfrm>
          <a:prstGeom prst="rect">
            <a:avLst/>
          </a:prstGeom>
        </p:spPr>
      </p:pic>
      <p:pic>
        <p:nvPicPr>
          <p:cNvPr id="7" name="Рисунок 6" descr="020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3929066"/>
            <a:ext cx="762000" cy="1214446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864170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«...Этот глупый свинец всех не сразу найдет. </a:t>
            </a:r>
            <a:b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Где настигнет: в упор или с тыла?</a:t>
            </a:r>
            <a:b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Кто-то там впереди навалился на дот, </a:t>
            </a:r>
            <a:b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И Земля на мгновенье застыла!..»</a:t>
            </a:r>
            <a:br>
              <a:rPr lang="en-US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В.Высоцкий </a:t>
            </a:r>
            <a:br>
              <a:rPr lang="ru-RU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8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8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ШИХАРЕВ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Александр Федорович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035504"/>
            <a:ext cx="3786214" cy="582249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Артиллерист. Лейтенант. </a:t>
            </a:r>
          </a:p>
          <a:p>
            <a:pPr algn="ctr"/>
            <a:r>
              <a:rPr lang="ru-RU" sz="22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1915 году в с. </a:t>
            </a:r>
            <a:r>
              <a:rPr lang="ru-RU" sz="22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Салдаманов</a:t>
            </a:r>
            <a:r>
              <a:rPr lang="ru-RU" sz="22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 Майдан.</a:t>
            </a:r>
          </a:p>
          <a:p>
            <a:pPr algn="ctr"/>
            <a:r>
              <a:rPr lang="ru-RU" sz="22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21 марта 1940 года  за выполнение разведывательного задания во время Советско-Финской войны </a:t>
            </a:r>
            <a:r>
              <a:rPr lang="ru-RU" sz="22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Шихареву</a:t>
            </a:r>
            <a:r>
              <a:rPr lang="ru-RU" sz="22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присвоено звание Героя Советского Союза. </a:t>
            </a:r>
          </a:p>
          <a:p>
            <a:pPr algn="ctr"/>
            <a:r>
              <a:rPr lang="ru-RU" sz="22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 в 1942 году  в боях под Тулой.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МАЛЫШЕВ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Иван   </a:t>
            </a:r>
            <a:r>
              <a:rPr lang="ru-RU" sz="4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Ермолаевич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985364"/>
            <a:ext cx="4316529" cy="637036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Пехотинец. Майор.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с.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Иванцево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22 июля 1944 года за форсирование Западной Двины 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И. Е. Малышеву было присвоено звание Героя Советского Союза.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РАДАЕВ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Николай  Николаевич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283194"/>
            <a:ext cx="3786214" cy="532711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857364"/>
            <a:ext cx="4357718" cy="5000636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Пехотинец. Полковник.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г.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Лукоянове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31 мая 1945 года за умелое командование и героизм проявленный в боях под Берлином подполковнику Н. Н.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Радаеву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присвоено звание Героя Советского Союза.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РУДНЕВ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Алексей  Петрович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500562" y="1035923"/>
            <a:ext cx="4316529" cy="626924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Сапер. Капитан.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1921 году в селе Николай-Дар.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22 февраля 1944 года за удерживание высоты в районе Днепра старшему лейтенанту А. П. Рудневу было присвоено звание Героя Советского Союза. 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7" y="200534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БОГОМОЛОВ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Иван  Григорьевич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283194"/>
            <a:ext cx="3786213" cy="532711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blipFill>
                <a:blip r:embed="rId5"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blipFill>
                <a:blip r:embed="rId5"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Пехотинец. Старший сержант.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1907 году в д.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Скородумовка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13 ноября 1943 года за героический подвиг во время форсирования Днепра 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И. Г. Богомолову присвоено звание Героя Советского Союза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ПОСМЕРТНО.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КИНЕШОВ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Иван  Наумович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500562" y="928670"/>
            <a:ext cx="4316529" cy="64837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blipFill>
                <a:blip r:embed="rId5"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Пехотинец. Лейтенант.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1922 году в с.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Елфимово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10 января 1944 года за героический подвиг во время форсирования Днепра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И. Н.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Кинешову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присвоено звание Героя Советского Союза</a:t>
            </a:r>
          </a:p>
          <a:p>
            <a:pPr algn="ctr"/>
            <a:r>
              <a:rPr lang="ru-RU" sz="3400" dirty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ПОСМЕРТНО.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АРЯЕВ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Василий  Иванович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436" y="1283194"/>
            <a:ext cx="3551410" cy="532711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Артиллерист. Полковник.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1922 году в д. Сонино. 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31 мая 1945 года за штурм рейхстага В. И. </a:t>
            </a:r>
            <a:r>
              <a:rPr lang="ru-RU" sz="2400" b="1" dirty="0" err="1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Аряеву</a:t>
            </a:r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присвоено звание Героя Советского Союза.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КУЗНЕЦОВ </a:t>
            </a:r>
            <a:b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</a:b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Дмитрий  Аркадьевич</a:t>
            </a: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500562" y="933148"/>
            <a:ext cx="4316529" cy="647479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blipFill>
                <a:blip r:embed="rId5"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blipFill>
                <a:blip r:embed="rId5"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Пехотинец. Политработник.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1922 году в с. Гагино.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В 1935 г. Семья переехала в с.Маресьево.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6 апреля1945 года  за героический поступок (закрытие амбразуры дота своим телом) получил звание Героя Советского Союза</a:t>
            </a:r>
          </a:p>
          <a:p>
            <a:pPr algn="ctr"/>
            <a:r>
              <a:rPr lang="ru-RU" sz="2400" b="1" dirty="0">
                <a:blipFill>
                  <a:blip r:embed="rId5"/>
                  <a:stretch>
                    <a:fillRect/>
                  </a:stretch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ПОСМЕРТНО.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398</Words>
  <Application>Microsoft Office PowerPoint</Application>
  <PresentationFormat>Экран (4:3)</PresentationFormat>
  <Paragraphs>52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Kabriolet</vt:lpstr>
      <vt:lpstr>Segoe Script</vt:lpstr>
      <vt:lpstr>Times New Roman</vt:lpstr>
      <vt:lpstr>Тема Office</vt:lpstr>
      <vt:lpstr>Герои  Великой Отечественной войны земли ЛУКОЯНОВСКОЙ</vt:lpstr>
      <vt:lpstr>ШИХАРЕВ  Александр Федорович</vt:lpstr>
      <vt:lpstr>МАЛЫШЕВ  Иван   Ермолаевич</vt:lpstr>
      <vt:lpstr>РАДАЕВ  Николай  Николаевич</vt:lpstr>
      <vt:lpstr>РУДНЕВ  Алексей  Петрович</vt:lpstr>
      <vt:lpstr>БОГОМОЛОВ  Иван  Григорьевич</vt:lpstr>
      <vt:lpstr>КИНЕШОВ  Иван  Наумович</vt:lpstr>
      <vt:lpstr>АРЯЕВ  Василий  Иванович</vt:lpstr>
      <vt:lpstr>КУЗНЕЦОВ  Дмитрий  Аркадьевич</vt:lpstr>
      <vt:lpstr>ДЕМАНОВ Георгий    Иванович</vt:lpstr>
      <vt:lpstr>«...Этот глупый свинец всех не сразу найдет.  Где настигнет: в упор или с тыла? Кто-то там впереди навалился на дот,  И Земля на мгновенье застыла!..» В.Высоцкий 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 Великой Отечественной войны земли ЛУКОЯНОВСКОЙ</dc:title>
  <dc:creator>ххх</dc:creator>
  <cp:lastModifiedBy>Елена Сорокина</cp:lastModifiedBy>
  <cp:revision>25</cp:revision>
  <dcterms:created xsi:type="dcterms:W3CDTF">2009-03-07T03:09:42Z</dcterms:created>
  <dcterms:modified xsi:type="dcterms:W3CDTF">2019-01-06T10:42:08Z</dcterms:modified>
</cp:coreProperties>
</file>