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3" r:id="rId15"/>
    <p:sldId id="274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60648"/>
            <a:ext cx="6172200" cy="346177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создать мультипликационный фильм с помощью программы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915816" y="4293096"/>
            <a:ext cx="5904656" cy="21808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Разработано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учителем информатики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МОУ СОШ №31</a:t>
            </a:r>
          </a:p>
          <a:p>
            <a:pPr algn="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sz="2800" b="1" noProof="0" dirty="0" smtClean="0">
                <a:latin typeface="Times New Roman" pitchFamily="18" charset="0"/>
                <a:cs typeface="Times New Roman" pitchFamily="18" charset="0"/>
              </a:rPr>
              <a:t>Бызган Ольгой Константиновной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Живопись по стеклу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живопись по стеклу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908720"/>
            <a:ext cx="7352271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Песочная анимация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Песочна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7488832" cy="53708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7467600" cy="4629128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создания мультфильма: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Выбираем сюжет для мультфильма.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Придумываем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фон и персонажей.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Создаём мультфильм с помощью эффектов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анимации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смены кадров.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Озвучка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270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2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11560" y="620688"/>
            <a:ext cx="7848872" cy="119337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помощью программы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создаём свой мультфильм.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:\Фото\2017\Тюша проект\IMG_20171118_22250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748883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792088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20891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571184" cy="5565232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результате проделанной работы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 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познакометесь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технологиями создания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мультипликации, узнаете о различных способах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хитростях создания мультфильмов.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Изучив компьютерную программу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научитесь уверенно в ней работать.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4353" y="2967335"/>
            <a:ext cx="7875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Актуальность : </a:t>
            </a:r>
            <a:endParaRPr lang="en-US" b="1" dirty="0" smtClean="0"/>
          </a:p>
          <a:p>
            <a:pPr>
              <a:buNone/>
            </a:pPr>
            <a:r>
              <a:rPr lang="ru-RU" dirty="0" smtClean="0"/>
              <a:t>тема создания мультфильма особенно актуальна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в наши дни, когда почти каждый ребёнок с</a:t>
            </a:r>
          </a:p>
          <a:p>
            <a:pPr>
              <a:buNone/>
            </a:pPr>
            <a:r>
              <a:rPr lang="ru-RU" dirty="0" smtClean="0"/>
              <a:t>р</a:t>
            </a:r>
            <a:r>
              <a:rPr lang="ru-RU" dirty="0" smtClean="0"/>
              <a:t>аннего детства </a:t>
            </a:r>
            <a:r>
              <a:rPr lang="ru-RU" dirty="0" smtClean="0"/>
              <a:t>знаком с компьютером, знает,</a:t>
            </a:r>
          </a:p>
          <a:p>
            <a:pPr>
              <a:buNone/>
            </a:pPr>
            <a:r>
              <a:rPr lang="ru-RU" dirty="0" smtClean="0"/>
              <a:t>как использовать разные компьютерные</a:t>
            </a:r>
          </a:p>
          <a:p>
            <a:pPr>
              <a:buNone/>
            </a:pPr>
            <a:r>
              <a:rPr lang="ru-RU" dirty="0" smtClean="0"/>
              <a:t>программы.</a:t>
            </a:r>
            <a:endParaRPr lang="en-US" dirty="0" smtClean="0"/>
          </a:p>
          <a:p>
            <a:endParaRPr lang="ru-RU" dirty="0" smtClean="0"/>
          </a:p>
          <a:p>
            <a:r>
              <a:rPr lang="ru-RU" b="1" dirty="0" smtClean="0"/>
              <a:t>Цель:</a:t>
            </a:r>
            <a:r>
              <a:rPr lang="ru-RU" dirty="0" smtClean="0"/>
              <a:t> изучить возможности программы </a:t>
            </a:r>
            <a:r>
              <a:rPr lang="ru-RU" dirty="0" err="1" smtClean="0"/>
              <a:t>Microsoft</a:t>
            </a:r>
            <a:r>
              <a:rPr lang="ru-RU" dirty="0" smtClean="0"/>
              <a:t> </a:t>
            </a:r>
            <a:r>
              <a:rPr lang="ru-RU" dirty="0" err="1" smtClean="0"/>
              <a:t>PowerPoint</a:t>
            </a:r>
            <a:r>
              <a:rPr lang="ru-RU" dirty="0" smtClean="0"/>
              <a:t> и создать свой мультфильм с помощью этой программы.</a:t>
            </a:r>
            <a:endParaRPr lang="en-US" dirty="0" smtClean="0"/>
          </a:p>
          <a:p>
            <a:endParaRPr lang="ru-RU" dirty="0" smtClean="0"/>
          </a:p>
          <a:p>
            <a:r>
              <a:rPr lang="ru-RU" b="1" dirty="0" smtClean="0"/>
              <a:t>Задачи: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1) Ознакомиться со способами создания мультфильма.</a:t>
            </a:r>
          </a:p>
          <a:p>
            <a:pPr lvl="0">
              <a:buNone/>
            </a:pPr>
            <a:r>
              <a:rPr lang="ru-RU" dirty="0" smtClean="0"/>
              <a:t>2) Изучить программу </a:t>
            </a:r>
            <a:r>
              <a:rPr lang="ru-RU" dirty="0" err="1" smtClean="0"/>
              <a:t>Microsoft</a:t>
            </a:r>
            <a:r>
              <a:rPr lang="ru-RU" dirty="0" smtClean="0"/>
              <a:t> </a:t>
            </a:r>
            <a:r>
              <a:rPr lang="ru-RU" dirty="0" err="1" smtClean="0"/>
              <a:t>PowerPoint</a:t>
            </a:r>
            <a:r>
              <a:rPr lang="ru-RU" dirty="0" smtClean="0"/>
              <a:t>.</a:t>
            </a:r>
          </a:p>
          <a:p>
            <a:pPr lvl="0">
              <a:buNone/>
            </a:pPr>
            <a:r>
              <a:rPr lang="ru-RU" dirty="0" smtClean="0"/>
              <a:t>3) Создать свой мультфильм.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 создания мультфильма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Всего существует 8 техник</a:t>
            </a:r>
          </a:p>
          <a:p>
            <a:pPr>
              <a:buNone/>
            </a:pPr>
            <a:r>
              <a:rPr lang="ru-RU" sz="4400" dirty="0" smtClean="0"/>
              <a:t>создания мультфильмов:</a:t>
            </a:r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Рисованная мультипликация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рисованая мультипликаци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8330173" cy="4625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Кукольная мультипликация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кукльна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8280920" cy="4581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Пластилиновая мультипликация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Пластилинова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24744"/>
            <a:ext cx="7344816" cy="5508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err="1" smtClean="0">
                <a:solidFill>
                  <a:srgbClr val="FF0000"/>
                </a:solidFill>
              </a:rPr>
              <a:t>Ротоскопирование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ротоскопирование1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908720"/>
            <a:ext cx="4176464" cy="58209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Компьютерная анимация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компьютерная анимация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980728"/>
            <a:ext cx="7272808" cy="47207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err="1" smtClean="0">
                <a:solidFill>
                  <a:srgbClr val="FF0000"/>
                </a:solidFill>
              </a:rPr>
              <a:t>Кинеограф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кинеограф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908719"/>
            <a:ext cx="6984776" cy="52385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209</TotalTime>
  <Words>161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Как создать мультипликационный фильм с помощью программы  Microsoft PowerPoint </vt:lpstr>
      <vt:lpstr>Слайд 2</vt:lpstr>
      <vt:lpstr>Технологии создания мультфильма </vt:lpstr>
      <vt:lpstr>Рисованная мультипликация </vt:lpstr>
      <vt:lpstr>Кукольная мультипликация </vt:lpstr>
      <vt:lpstr>Пластилиновая мультипликация </vt:lpstr>
      <vt:lpstr>Ротоскопирование  </vt:lpstr>
      <vt:lpstr>Компьютерная анимация </vt:lpstr>
      <vt:lpstr>Кинеограф </vt:lpstr>
      <vt:lpstr>Живопись по стеклу </vt:lpstr>
      <vt:lpstr>Песочная анимация </vt:lpstr>
      <vt:lpstr> </vt:lpstr>
      <vt:lpstr>Слайд 13</vt:lpstr>
      <vt:lpstr>Слайд 14</vt:lpstr>
      <vt:lpstr>Слайд 15</vt:lpstr>
      <vt:lpstr>Заключение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создать мультипликационный фильм с помощью программы  Microsoft PowerPoint </dc:title>
  <cp:lastModifiedBy>Бызган</cp:lastModifiedBy>
  <cp:revision>25</cp:revision>
  <dcterms:modified xsi:type="dcterms:W3CDTF">2019-01-06T14:54:09Z</dcterms:modified>
</cp:coreProperties>
</file>