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6" r:id="rId3"/>
    <p:sldId id="259" r:id="rId4"/>
    <p:sldId id="260" r:id="rId5"/>
    <p:sldId id="257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5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4B289A-5F1E-45B8-AB6F-4CD8892B9C40}" type="datetimeFigureOut">
              <a:rPr lang="ru-RU" smtClean="0"/>
              <a:t>17.09.2018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EDAD49-D6F7-4446-86D6-ADFC7DC431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26165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4B289A-5F1E-45B8-AB6F-4CD8892B9C40}" type="datetimeFigureOut">
              <a:rPr lang="ru-RU" smtClean="0"/>
              <a:t>17.09.2018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EDAD49-D6F7-4446-86D6-ADFC7DC431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37047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4B289A-5F1E-45B8-AB6F-4CD8892B9C40}" type="datetimeFigureOut">
              <a:rPr lang="ru-RU" smtClean="0"/>
              <a:t>17.09.2018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EDAD49-D6F7-4446-86D6-ADFC7DC431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82397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4B289A-5F1E-45B8-AB6F-4CD8892B9C40}" type="datetimeFigureOut">
              <a:rPr lang="ru-RU" smtClean="0"/>
              <a:t>17.09.2018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EDAD49-D6F7-4446-86D6-ADFC7DC431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23965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4B289A-5F1E-45B8-AB6F-4CD8892B9C40}" type="datetimeFigureOut">
              <a:rPr lang="ru-RU" smtClean="0"/>
              <a:t>17.09.2018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EDAD49-D6F7-4446-86D6-ADFC7DC431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08593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4B289A-5F1E-45B8-AB6F-4CD8892B9C40}" type="datetimeFigureOut">
              <a:rPr lang="ru-RU" smtClean="0"/>
              <a:t>17.09.2018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EDAD49-D6F7-4446-86D6-ADFC7DC431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90297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4B289A-5F1E-45B8-AB6F-4CD8892B9C40}" type="datetimeFigureOut">
              <a:rPr lang="ru-RU" smtClean="0"/>
              <a:t>17.09.2018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EDAD49-D6F7-4446-86D6-ADFC7DC431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0343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4B289A-5F1E-45B8-AB6F-4CD8892B9C40}" type="datetimeFigureOut">
              <a:rPr lang="ru-RU" smtClean="0"/>
              <a:t>17.09.2018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EDAD49-D6F7-4446-86D6-ADFC7DC431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80684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4B289A-5F1E-45B8-AB6F-4CD8892B9C40}" type="datetimeFigureOut">
              <a:rPr lang="ru-RU" smtClean="0"/>
              <a:t>17.09.2018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EDAD49-D6F7-4446-86D6-ADFC7DC431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11234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4B289A-5F1E-45B8-AB6F-4CD8892B9C40}" type="datetimeFigureOut">
              <a:rPr lang="ru-RU" smtClean="0"/>
              <a:t>17.09.2018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EDAD49-D6F7-4446-86D6-ADFC7DC431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12745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4B289A-5F1E-45B8-AB6F-4CD8892B9C40}" type="datetimeFigureOut">
              <a:rPr lang="ru-RU" smtClean="0"/>
              <a:t>17.09.2018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EDAD49-D6F7-4446-86D6-ADFC7DC431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29739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4B289A-5F1E-45B8-AB6F-4CD8892B9C40}" type="datetimeFigureOut">
              <a:rPr lang="ru-RU" smtClean="0"/>
              <a:t>17.09.2018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EDAD49-D6F7-4446-86D6-ADFC7DC431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514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4" descr="http://player.myshared.ru/9/917971/slides/slide_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4844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637068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images.myshared.ru/9/917971/slide_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95" y="-8212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187034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http://player.myshared.ru/9/917971/slides/slide_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6085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555549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http://player.myshared.ru/9/917971/slides/slide_1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35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118458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Мое любимое занятие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ru-RU" dirty="0" smtClean="0"/>
              <a:t>    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меня очень много любимых увлечений. Я люблю читать, я люблю кататься на велосипеде, и мне очень нравится играть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футбол.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Но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моё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самое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любимое занятие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это рисование. Я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рисую машины, самолёты, танки. У меня хорошо получается.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1400303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51</Words>
  <Application>Microsoft Office PowerPoint</Application>
  <PresentationFormat>Экран (4:3)</PresentationFormat>
  <Paragraphs>2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Мое любимое занятие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2</cp:revision>
  <dcterms:created xsi:type="dcterms:W3CDTF">2018-09-17T12:06:19Z</dcterms:created>
  <dcterms:modified xsi:type="dcterms:W3CDTF">2018-09-17T12:19:25Z</dcterms:modified>
</cp:coreProperties>
</file>