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94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23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8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13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413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1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10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03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864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9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45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2C968-07E4-46DA-8475-B9474C07DB3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AFBFA-4925-4E40-9183-ADDBDEF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0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1883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66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9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6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47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89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</cp:revision>
  <dcterms:created xsi:type="dcterms:W3CDTF">2019-01-06T16:22:23Z</dcterms:created>
  <dcterms:modified xsi:type="dcterms:W3CDTF">2019-01-06T16:25:40Z</dcterms:modified>
</cp:coreProperties>
</file>