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8" r:id="rId3"/>
    <p:sldId id="260" r:id="rId4"/>
    <p:sldId id="262" r:id="rId5"/>
    <p:sldId id="264" r:id="rId6"/>
    <p:sldId id="266" r:id="rId7"/>
    <p:sldId id="268" r:id="rId8"/>
    <p:sldId id="270" r:id="rId9"/>
    <p:sldId id="277" r:id="rId10"/>
    <p:sldId id="273" r:id="rId11"/>
    <p:sldId id="274" r:id="rId12"/>
    <p:sldId id="275" r:id="rId13"/>
    <p:sldId id="27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06.01.2019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06.01.2019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06.01.2019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06.01.2019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06.01.2019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06.01.2019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06.01.2019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06.01.2019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414592" cy="2592288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000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Ниткография</a:t>
            </a:r>
            <a:r>
              <a:rPr lang="ru-RU" sz="4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 как средство развития мелкой моторики рук детей дошкольного возраста.</a:t>
            </a:r>
            <a:endParaRPr lang="ru-RU" sz="40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685800" y="3429000"/>
            <a:ext cx="6461760" cy="280831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3431380"/>
            <a:ext cx="4329113" cy="2719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11533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F:\никография\IMG-20161014-WA001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469759"/>
            <a:ext cx="7704856" cy="5778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9164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F:\никография\IMG-20161014-WA001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476672"/>
            <a:ext cx="7914910" cy="59361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2904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F:\никография\IMG-20161014-WA0015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66973"/>
            <a:ext cx="7272808" cy="6696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7834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603468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sz="9800" dirty="0" smtClean="0"/>
              <a:t>Спасибо </a:t>
            </a:r>
            <a:r>
              <a:rPr lang="ru-RU" sz="9800" dirty="0"/>
              <a:t>!</a:t>
            </a:r>
            <a:br>
              <a:rPr lang="ru-RU" sz="9800" dirty="0"/>
            </a:br>
            <a:endParaRPr lang="ru-RU" sz="9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9413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889844"/>
            <a:ext cx="633670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 развития мелкой моторики в дошкольном возрасте довольно длительный. Поэтому необходимо соблюдать определенную систему в организации деятельности ребенка.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мелкой моторики эффективнее проходит в определенных видах детской деятельности. Занятия рисованием, лепкой, аппликацией, конструированием способствуют развитию руки ребенка, особенно мускулатуры кисти и пальцев, что так важно для дальнейшего обучения письму в школе. Обычно ребенок, имеющий высокий уровень развития мелкой моторики, умеет логически рассуждать, у него достаточно хорошо развиты память, мышление, внимание, связная речь.</a:t>
            </a:r>
          </a:p>
        </p:txBody>
      </p:sp>
      <p:pic>
        <p:nvPicPr>
          <p:cNvPr id="1028" name="Picture 4" descr="https://im1-tub-ru.yandex.net/i?id=77e3f06eefecd8c1238bf306dbfb0831-l&amp;n=1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69906" y="4295933"/>
            <a:ext cx="3741632" cy="2110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934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335846"/>
            <a:ext cx="691276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Применение нетрадиционных материалов и техник способствует 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развитию у ребенка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 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мелкой моторики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рук и тактильного восприятия, пространственной ориентировки на листе бумаги, глазомера и зрительного восприятия. На таких занятиях дети получают информацию о разнообразии окружающего мира, уточняют свои представления о цвете, форме и размере предметов и их частей, у них 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развиваются воображение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мышление, речь. Одним из средств совершенствования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альчиковой 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моторики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детей можно считать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ниткографию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2" name="Picture 4" descr="https://im3-tub-ru.yandex.net/i?id=89e1a8ce559005dce9cfe51128f2fbd4-l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15" y="3441062"/>
            <a:ext cx="3816424" cy="27001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1038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620689"/>
            <a:ext cx="6768752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Ниткография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- выкладывание с помощью шнурка или толстой нити контурных изображений различных предметов, то есть 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«рисование»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с помощью нити. 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«Рисунки»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выполненные толстой нитью или шнуром, отличаются мягкостью получаемых форм, кажутся объемными и 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«живыми»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по сравнению с обычным контурным изображением. Кроме того занятия с податливой, мягкой и пушистой нитью успокаивают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детей.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Деятельность с 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нитками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ножницами, клеем, карандашом – это не только сенсорно-двигательные упражнения. Это способ детального представления детей об окружающих предметах, способствующий проявлению умственной и речевой активности, 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развитию воображения.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4404438"/>
            <a:ext cx="3384376" cy="2137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 descr="http://myrugshop.com/wp-content/uploads/2015/12/Colour-Hanks-Tapesrty-Wool-Use-edit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766" y="4314008"/>
            <a:ext cx="2980606" cy="2200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7505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548681"/>
            <a:ext cx="676875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Данная техника заключает в себе большие возможности: это средство умственного, моторного, эмоционально – эстетического и волевого развития детей, совершенствование психических функций: зрительного восприятия, воображения, памяти, мыслительных операций, а так же эти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могут быть использованы в качестве развития связной речи,  лексической стороны речи. Выполняя под руководством педагога игровые задания, ребёнок знакомится с геометрическими фигурами, со способами схематичного изображения предметов, форм  и учится их различать не только на глаз, но и через моторную память рук.</a:t>
            </a:r>
          </a:p>
        </p:txBody>
      </p:sp>
      <p:pic>
        <p:nvPicPr>
          <p:cNvPr id="3" name="Рисунок 2" descr="C:\Users\Семья\Pictures\nitkografiy-1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3645024"/>
            <a:ext cx="3683000" cy="2762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C:\Users\Семья\Pictures\CUCuYWj7SE0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3645024"/>
            <a:ext cx="2736304" cy="259228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15874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/>
              <a:t>Наши работы</a:t>
            </a:r>
            <a:endParaRPr lang="ru-RU" sz="4000" dirty="0"/>
          </a:p>
        </p:txBody>
      </p:sp>
      <p:pic>
        <p:nvPicPr>
          <p:cNvPr id="2050" name="Picture 2" descr="C:\Users\999\Desktop\гури занятия\фото ниткография\IMG_20180911_16420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1772816"/>
            <a:ext cx="2988000" cy="398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999\Desktop\гури занятия\фото ниткография\IMG_20180912_09092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06176" y="1844824"/>
            <a:ext cx="2988900" cy="398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2421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999\Desktop\гури занятия\фото ниткография\IMG_20180912_12331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764704"/>
            <a:ext cx="6927552" cy="5195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7314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999\Desktop\гури занятия\фото ниткография\IMG_20181001_21530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332656"/>
            <a:ext cx="7407605" cy="5555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180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999\Desktop\гури занятия\фото ниткография\IMG_20181001_215132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82" b="3911"/>
          <a:stretch/>
        </p:blipFill>
        <p:spPr bwMode="auto">
          <a:xfrm>
            <a:off x="1619672" y="184928"/>
            <a:ext cx="6696744" cy="6268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00389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48</TotalTime>
  <Words>162</Words>
  <Application>Microsoft Office PowerPoint</Application>
  <PresentationFormat>Экран (4:3)</PresentationFormat>
  <Paragraphs>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Солнцестояние</vt:lpstr>
      <vt:lpstr>«Ниткография» как средство развития мелкой моторики рук детей дошкольного возраста.</vt:lpstr>
      <vt:lpstr>Презентация PowerPoint</vt:lpstr>
      <vt:lpstr>Презентация PowerPoint</vt:lpstr>
      <vt:lpstr>Презентация PowerPoint</vt:lpstr>
      <vt:lpstr>Презентация PowerPoint</vt:lpstr>
      <vt:lpstr>Наши работы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Спасибо !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«Ниткография» как средство развития мелкой моторики рук детей дошкольного возраста.</dc:title>
  <dc:creator>999</dc:creator>
  <cp:lastModifiedBy>999</cp:lastModifiedBy>
  <cp:revision>7</cp:revision>
  <dcterms:created xsi:type="dcterms:W3CDTF">2019-01-06T15:24:07Z</dcterms:created>
  <dcterms:modified xsi:type="dcterms:W3CDTF">2019-01-06T17:12:14Z</dcterms:modified>
</cp:coreProperties>
</file>