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7" r:id="rId6"/>
    <p:sldId id="268" r:id="rId7"/>
    <p:sldId id="261" r:id="rId8"/>
    <p:sldId id="269" r:id="rId9"/>
    <p:sldId id="262" r:id="rId10"/>
    <p:sldId id="270" r:id="rId11"/>
    <p:sldId id="263" r:id="rId12"/>
    <p:sldId id="264" r:id="rId13"/>
    <p:sldId id="265" r:id="rId14"/>
    <p:sldId id="271" r:id="rId15"/>
    <p:sldId id="272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«Финансы в экономике».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6859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Заполните таблицу (стр. 95-96):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918762"/>
              </p:ext>
            </p:extLst>
          </p:nvPr>
        </p:nvGraphicFramePr>
        <p:xfrm>
          <a:off x="107504" y="1052736"/>
          <a:ext cx="8856984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8334"/>
                <a:gridCol w="614865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000" u="sng" dirty="0" smtClean="0"/>
                        <a:t>Финансовый институт</a:t>
                      </a:r>
                      <a:endParaRPr lang="ru-RU" sz="20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000" u="sng" dirty="0" smtClean="0"/>
                        <a:t>Особенности</a:t>
                      </a:r>
                      <a:endParaRPr lang="ru-RU" sz="2000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b="1" u="sng" dirty="0" smtClean="0"/>
                        <a:t>Пенсионный</a:t>
                      </a:r>
                      <a:r>
                        <a:rPr lang="ru-RU" sz="2000" b="1" u="sng" baseline="0" dirty="0" smtClean="0"/>
                        <a:t> фонд</a:t>
                      </a:r>
                      <a:endParaRPr lang="ru-RU" sz="20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dirty="0" smtClean="0"/>
                        <a:t>Частные и государственные компании для выплаты пенсий и пособий.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b="1" u="sng" dirty="0" smtClean="0"/>
                        <a:t>Пенсионный фонд РФ</a:t>
                      </a:r>
                      <a:endParaRPr lang="ru-RU" sz="20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dirty="0" smtClean="0"/>
                        <a:t>Самостоятельное учреждение, осуществляющее государственное управление финансами пенсионного обеспечения.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b="1" u="sng" dirty="0" smtClean="0"/>
                        <a:t>Инвестиционные компании</a:t>
                      </a:r>
                      <a:endParaRPr lang="ru-RU" sz="20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dirty="0" smtClean="0"/>
                        <a:t>Институт, аккумулирующий денежные средства через продажу собственных ценных бумаг. Выступает посредником между заемщиками и частным инвестором.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b="1" u="sng" dirty="0" smtClean="0"/>
                        <a:t>Страховые компании</a:t>
                      </a:r>
                      <a:endParaRPr lang="ru-RU" sz="20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dirty="0" smtClean="0"/>
                        <a:t>Оказывает страховые услуги</a:t>
                      </a:r>
                      <a:r>
                        <a:rPr lang="ru-RU" sz="2000" baseline="0" dirty="0" smtClean="0"/>
                        <a:t> –возмещение ущерба, потерь, вызванных неблагоприятными событиями, несчастными случаями.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b="1" u="sng" dirty="0" smtClean="0"/>
                        <a:t>Финансовые компании</a:t>
                      </a:r>
                      <a:endParaRPr lang="ru-RU" sz="20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dirty="0" smtClean="0"/>
                        <a:t>Предоставление</a:t>
                      </a:r>
                      <a:r>
                        <a:rPr lang="ru-RU" sz="2000" baseline="0" dirty="0" smtClean="0"/>
                        <a:t> потребительского кредита и мелких ссуд индивидуальным заемщикам.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b="1" u="sng" dirty="0" smtClean="0"/>
                        <a:t>Фондовые биржи</a:t>
                      </a:r>
                      <a:endParaRPr lang="ru-RU" sz="20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dirty="0" smtClean="0"/>
                        <a:t>Продажа и покупка ценных бумаг методом открытого торга.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653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Инфляция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Инфляция</a:t>
            </a:r>
            <a:r>
              <a:rPr lang="ru-RU" sz="4400" dirty="0" smtClean="0"/>
              <a:t> – процесс обесценивания денег (долговременное повышение цен на товары и услуги).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52428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инфляции: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12568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</a:t>
            </a:r>
            <a:r>
              <a:rPr lang="ru-RU" sz="4400" b="1" dirty="0" smtClean="0"/>
              <a:t>Ползучая</a:t>
            </a:r>
            <a:r>
              <a:rPr lang="ru-RU" sz="4400" dirty="0" smtClean="0"/>
              <a:t> (10-15% в год).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</a:t>
            </a:r>
            <a:r>
              <a:rPr lang="ru-RU" sz="4400" b="1" dirty="0" smtClean="0"/>
              <a:t>Галопирующая</a:t>
            </a:r>
            <a:r>
              <a:rPr lang="ru-RU" sz="4400" dirty="0" smtClean="0"/>
              <a:t> (скачкообразный рост цен).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</a:t>
            </a:r>
            <a:r>
              <a:rPr lang="ru-RU" sz="4400" b="1" dirty="0" smtClean="0"/>
              <a:t>Гиперинфляция</a:t>
            </a:r>
            <a:r>
              <a:rPr lang="ru-RU" sz="4400" dirty="0" smtClean="0"/>
              <a:t> (</a:t>
            </a:r>
            <a:r>
              <a:rPr lang="ru-RU" sz="4400" dirty="0"/>
              <a:t>более 50% в месяц</a:t>
            </a:r>
            <a:r>
              <a:rPr lang="ru-RU" sz="4400" dirty="0" smtClean="0"/>
              <a:t>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52428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Причины повышения цены: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Улучшение качества продукции.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Ухудшение условий добычи ресурсов.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Изменение общественных потребностей.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Изменение сезонного спроса.</a:t>
            </a:r>
          </a:p>
        </p:txBody>
      </p:sp>
    </p:spTree>
    <p:extLst>
      <p:ext uri="{BB962C8B-B14F-4D97-AF65-F5344CB8AC3E}">
        <p14:creationId xmlns:p14="http://schemas.microsoft.com/office/powerpoint/2010/main" val="52428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Причины инфляции: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</a:t>
            </a:r>
            <a:r>
              <a:rPr lang="ru-RU" sz="4400" b="1" dirty="0" smtClean="0"/>
              <a:t>Инфляция спроса </a:t>
            </a:r>
            <a:r>
              <a:rPr lang="ru-RU" sz="4400" dirty="0" smtClean="0"/>
              <a:t>(спрос превышает предложение).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</a:t>
            </a:r>
            <a:r>
              <a:rPr lang="ru-RU" sz="4400" b="1" dirty="0" smtClean="0"/>
              <a:t>Инфляция издержек </a:t>
            </a:r>
            <a:r>
              <a:rPr lang="ru-RU" sz="4400" dirty="0" smtClean="0"/>
              <a:t>(повышение издержек на единицу продукции).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2893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Компоненты антиинфляционная политики: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Ограничение на ежегодный прирост денежной массы.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Сокращение бюджетного дефицита.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2893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584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Параграф 9 – читать. Вопросы в конце параграфа (устно).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Подготовка к устному зачету.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52428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Финансы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Финансы</a:t>
            </a:r>
            <a:r>
              <a:rPr lang="ru-RU" sz="4400" dirty="0" smtClean="0"/>
              <a:t> – инструмент распределения и перераспределения дохода.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52428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41169" y="404664"/>
            <a:ext cx="568863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u="sng" dirty="0" smtClean="0"/>
              <a:t>Банковская система</a:t>
            </a:r>
            <a:endParaRPr lang="ru-RU" sz="4400" b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852936"/>
            <a:ext cx="396044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Центральный банк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2852936"/>
            <a:ext cx="396044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Коммерческие банки</a:t>
            </a:r>
            <a:endParaRPr lang="ru-RU" sz="4400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123728" y="1988840"/>
            <a:ext cx="360040" cy="5760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660232" y="1988840"/>
            <a:ext cx="360040" cy="5760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28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Функции центрального банка: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784976" cy="5040560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Осуществление денежно-кредитной политики.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Кредитование коммерческих банков.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Обеспечение стабильной деятельности банковской и финансовой систем.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Поддержание устойчивости национальной денежной единицы.</a:t>
            </a:r>
          </a:p>
        </p:txBody>
      </p:sp>
    </p:spTree>
    <p:extLst>
      <p:ext uri="{BB962C8B-B14F-4D97-AF65-F5344CB8AC3E}">
        <p14:creationId xmlns:p14="http://schemas.microsoft.com/office/powerpoint/2010/main" val="52428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Функции центрального банка: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40560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5. Хранение запасов денежных средств и золота.</a:t>
            </a:r>
          </a:p>
        </p:txBody>
      </p:sp>
    </p:spTree>
    <p:extLst>
      <p:ext uri="{BB962C8B-B14F-4D97-AF65-F5344CB8AC3E}">
        <p14:creationId xmlns:p14="http://schemas.microsoft.com/office/powerpoint/2010/main" val="160750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41169" y="404664"/>
            <a:ext cx="568863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u="sng" dirty="0" smtClean="0"/>
              <a:t>Операции коммерческих банков</a:t>
            </a:r>
            <a:endParaRPr lang="ru-RU" sz="4400" b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852936"/>
            <a:ext cx="396044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Активные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2852936"/>
            <a:ext cx="396044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Пассивные</a:t>
            </a:r>
            <a:endParaRPr lang="ru-RU" sz="4400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123728" y="1988840"/>
            <a:ext cx="360040" cy="5760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660232" y="1988840"/>
            <a:ext cx="360040" cy="5760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99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Активные операции банка: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Размещение средств.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Предоставление кредитов.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Покупка и продажа ценных бумаг и валют.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Хранение ценностей.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52428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Пассивные операции банка: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Прием депозитов.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Получение кредитов от других банков.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Выпуск собственных ценных бумаг.</a:t>
            </a:r>
          </a:p>
        </p:txBody>
      </p:sp>
    </p:spTree>
    <p:extLst>
      <p:ext uri="{BB962C8B-B14F-4D97-AF65-F5344CB8AC3E}">
        <p14:creationId xmlns:p14="http://schemas.microsoft.com/office/powerpoint/2010/main" val="27615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Заполните таблицу (стр. 95-96):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909334"/>
              </p:ext>
            </p:extLst>
          </p:nvPr>
        </p:nvGraphicFramePr>
        <p:xfrm>
          <a:off x="107504" y="1052736"/>
          <a:ext cx="8856984" cy="546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/>
                <a:gridCol w="4392488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3600" u="sng" dirty="0" smtClean="0"/>
                        <a:t>Финансовый институт</a:t>
                      </a:r>
                      <a:endParaRPr lang="ru-RU" sz="36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3600" u="sng" dirty="0" smtClean="0"/>
                        <a:t>Особенности</a:t>
                      </a:r>
                      <a:endParaRPr lang="ru-RU" sz="3600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3600" b="1" u="sng" dirty="0" smtClean="0"/>
                        <a:t>Пенсионный</a:t>
                      </a:r>
                      <a:r>
                        <a:rPr lang="ru-RU" sz="3600" b="1" u="sng" baseline="0" dirty="0" smtClean="0"/>
                        <a:t> фонд</a:t>
                      </a:r>
                      <a:endParaRPr lang="ru-RU" sz="3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3600" b="1" u="sng" dirty="0" smtClean="0"/>
                        <a:t>Пенсионный фонд РФ</a:t>
                      </a:r>
                      <a:endParaRPr lang="ru-RU" sz="3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3600" b="1" u="sng" dirty="0" smtClean="0"/>
                        <a:t>Инвестиционные компании</a:t>
                      </a:r>
                      <a:endParaRPr lang="ru-RU" sz="3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3600" b="1" u="sng" dirty="0" smtClean="0"/>
                        <a:t>Страховые компании</a:t>
                      </a:r>
                      <a:endParaRPr lang="ru-RU" sz="3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3600" b="1" u="sng" dirty="0" smtClean="0"/>
                        <a:t>Финансовые компании</a:t>
                      </a:r>
                      <a:endParaRPr lang="ru-RU" sz="3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3600" b="1" u="sng" dirty="0" smtClean="0"/>
                        <a:t>Фондовые биржи</a:t>
                      </a:r>
                      <a:endParaRPr lang="ru-RU" sz="3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428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387</Words>
  <Application>Microsoft Office PowerPoint</Application>
  <PresentationFormat>Экран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Финансы</vt:lpstr>
      <vt:lpstr>Презентация PowerPoint</vt:lpstr>
      <vt:lpstr>Функции центрального банка:</vt:lpstr>
      <vt:lpstr>Функции центрального банка:</vt:lpstr>
      <vt:lpstr>Презентация PowerPoint</vt:lpstr>
      <vt:lpstr>Активные операции банка:</vt:lpstr>
      <vt:lpstr>Пассивные операции банка:</vt:lpstr>
      <vt:lpstr>Заполните таблицу (стр. 95-96):</vt:lpstr>
      <vt:lpstr>Заполните таблицу (стр. 95-96):</vt:lpstr>
      <vt:lpstr>Инфляция</vt:lpstr>
      <vt:lpstr>Виды инфляции:</vt:lpstr>
      <vt:lpstr>Причины повышения цены:</vt:lpstr>
      <vt:lpstr>Причины инфляции:</vt:lpstr>
      <vt:lpstr>Компоненты антиинфляционная политики: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AntoxaToxa</dc:creator>
  <cp:lastModifiedBy>Windows User</cp:lastModifiedBy>
  <cp:revision>15</cp:revision>
  <dcterms:created xsi:type="dcterms:W3CDTF">2018-10-21T16:06:51Z</dcterms:created>
  <dcterms:modified xsi:type="dcterms:W3CDTF">2018-11-04T08:27:00Z</dcterms:modified>
</cp:coreProperties>
</file>