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70" r:id="rId7"/>
    <p:sldId id="262" r:id="rId8"/>
    <p:sldId id="269" r:id="rId9"/>
    <p:sldId id="268" r:id="rId10"/>
    <p:sldId id="263" r:id="rId11"/>
    <p:sldId id="264" r:id="rId12"/>
    <p:sldId id="265" r:id="rId13"/>
    <p:sldId id="267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vpk.name/news/235345_v_rf_razrabotan_kosmicheskii_korabl_povyishennoi_gruzopodemnosti_on_smozhet_dostavlyat_na_orbitu_35_tonnyi_poleznoi_nagruzki.html" TargetMode="External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hyperlink" Target="https://cdn.fishki.net/upload/post/2018/09/25/2714311/3157361-640x362.jpg" TargetMode="Externa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16532257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68" y="-8932"/>
            <a:ext cx="9144000" cy="674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" y="54868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Муниципальное казенное дошкольное образовательное учреждение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«Детский сад комбинированного вида № 22»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города Аши Челябинской области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" y="1988840"/>
            <a:ext cx="9143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«История развития техники</a:t>
            </a:r>
          </a:p>
          <a:p>
            <a:pPr algn="ctr"/>
            <a:r>
              <a:rPr lang="ru-RU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из прошлого в будущее»</a:t>
            </a:r>
            <a:endParaRPr lang="ru-RU" sz="3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977" y="3415534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Ишбулатов</a:t>
            </a:r>
            <a:r>
              <a:rPr lang="ru-RU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Дмитрий, 6 лет</a:t>
            </a:r>
            <a:endParaRPr lang="ru-RU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Теплов Владимир, 5 лет</a:t>
            </a:r>
          </a:p>
          <a:p>
            <a:pPr algn="r"/>
            <a:r>
              <a:rPr lang="ru-RU" sz="2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Мадеева</a:t>
            </a:r>
            <a:r>
              <a:rPr 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К.В.</a:t>
            </a:r>
            <a:endParaRPr lang="ru-RU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30932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АША,2018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33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lego_designer_connections-6573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Admin\Desktop\Мадеева-конкурс ноябрь\IMG_20181120_1104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68960"/>
            <a:ext cx="2664296" cy="3535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Мадеева-конкурс ноябрь\IMG_20181120_11044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068960"/>
            <a:ext cx="2849240" cy="3543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dmin\Desktop\Мадеева-конкурс ноябрь\IMG_20181120_11044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204864"/>
            <a:ext cx="2736304" cy="368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332656"/>
            <a:ext cx="910837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Создание космической техники —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сложная научно-техническая 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проблема. Ученые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всерьез задумались о 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возможности переселения на другие планеты.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 мы тоже решили поучаствовать в решении этой проблемы – создать КОСМОУБОРЩИК для очистки космической вселенной от  космического мусора….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292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lego_designer_connections-6573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dmin\Desktop\Мадеева-конкурс ноябрь\IMG_20181120_1105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2489200" cy="332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dmin\Desktop\Мадеева-конкурс ноябрь\IMG_20181122_15443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76031" y="333756"/>
            <a:ext cx="2489200" cy="332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Admin\Desktop\Мадеева-конкурс ноябрь\IMG_20181122_15444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068960"/>
            <a:ext cx="2489200" cy="332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Admin\Desktop\Мадеева-конкурс ноябрь\IMG_20181122_15455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068960"/>
            <a:ext cx="2489200" cy="332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0292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lego_designer_connections-6573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Admin\Desktop\Мадеева-конкурс ноябрь\IMG_20181122_1546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0728"/>
            <a:ext cx="2736304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dmin\Desktop\Мадеева-конкурс ноябрь\IMG_20181122_15462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644428"/>
            <a:ext cx="2952328" cy="4024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Admin\Desktop\Мадеева-конкурс ноябрь\IMG_20181122_15464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980728"/>
            <a:ext cx="2880320" cy="367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260648"/>
            <a:ext cx="9036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Нелегкое это дело -  ИЗОБРЕТАТЬ!!!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292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lego_designer_connections-6573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Admin\Desktop\Мадеева-конкурс ноябрь\IMG_20181122_1559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1324" y="2029527"/>
            <a:ext cx="2842676" cy="332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dmin\Desktop\IMG_20181128_1513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84400"/>
            <a:ext cx="3327400" cy="2756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Admin\Desktop\IMG_20181128_15263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861047"/>
            <a:ext cx="3673540" cy="295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332656"/>
            <a:ext cx="91440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КОСМОУБОРЩИК умеет летать с помощью пилота и на автоуправлении, с помощью специальной программы он может передвигаться по галактике или на поверхности планеты; мусор собирает клешней и  с помощью  двухсторонней </a:t>
            </a:r>
            <a:r>
              <a:rPr lang="ru-RU" sz="2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дископилы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измельчает мусор, превращая его в пыль – пыль укладывается в контейнер специальными брикетами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226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lego_designer_connections-6573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983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33265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Космос  будущего…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C:\Users\Admin\Desktop\526564_space-city-animation-youtube_1920x1080_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17431"/>
            <a:ext cx="2789362" cy="19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Admin\Desktop\look.com.ua-21469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340015"/>
            <a:ext cx="4064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Admin\Desktop\540866-148704942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917431"/>
            <a:ext cx="3528392" cy="2295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83969" y="3212976"/>
            <a:ext cx="4680519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Человечество вступило на путь, ведущий в загадочные космические дали, покоряя которые оно расширит сферу своей деятельности. Космическое будущее человечества - залог его непрерывного развития на пути прогресса и процветания, о котором мечтали и которое создают те, кто работал и работает сегодня в области космонавтики и других отраслях народного хозяйства.</a:t>
            </a:r>
          </a:p>
          <a:p>
            <a:endParaRPr lang="ru-RU" dirty="0"/>
          </a:p>
        </p:txBody>
      </p:sp>
      <p:pic>
        <p:nvPicPr>
          <p:cNvPr id="8198" name="Picture 6" descr="C:\Users\Admin\Desktop\kosmicheskie-korabli-gorod-zdaniy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9362" y="1196752"/>
            <a:ext cx="2646733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641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16532257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68" y="-8932"/>
            <a:ext cx="9144000" cy="674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" y="54868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Муниципальное казенное дошкольное образовательное учреждение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«Детский сад комбинированного вида № 22»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города Аши Челябинской области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" y="1988840"/>
            <a:ext cx="9143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«История развития техники</a:t>
            </a:r>
          </a:p>
          <a:p>
            <a:pPr algn="ctr"/>
            <a:r>
              <a:rPr lang="ru-RU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из прошлого в будущее»</a:t>
            </a:r>
            <a:endParaRPr lang="ru-RU" sz="3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976" y="3201389"/>
            <a:ext cx="4392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Ишбулатов</a:t>
            </a:r>
            <a:r>
              <a:rPr lang="ru-RU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Дмитрий, 6 лет</a:t>
            </a:r>
            <a:endParaRPr lang="ru-RU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Теплов Владимир, 5 лет</a:t>
            </a:r>
          </a:p>
          <a:p>
            <a:pPr algn="r"/>
            <a:r>
              <a:rPr lang="ru-RU" sz="2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Мадеева</a:t>
            </a:r>
            <a:r>
              <a:rPr 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К.В.</a:t>
            </a:r>
            <a:endParaRPr lang="ru-RU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30932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АША,2018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008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lego_designer_connections-6573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548680"/>
            <a:ext cx="91440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Тема </a:t>
            </a: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исследования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Техника   вчера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сегодня, завтра.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Предмет: </a:t>
            </a: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Техника бывает разной – бытовой, промышленной, сельскохозяйственной…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Объект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Космическая техника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Цель: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</a:t>
            </a: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зучение истории появления и развития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Космической техники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Задачи</a:t>
            </a: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1.Выяснить </a:t>
            </a: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 и когда появилась первая космическая техника.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2.Узнать, </a:t>
            </a: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какая бывает космическая техника.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3.Изобрести </a:t>
            </a: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новый вид космической техники будущего.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877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lego_designer_connections-6573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Космический корабль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536504" cy="309634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4860032" y="1844824"/>
            <a:ext cx="40693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Космический корабль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Тайная космическая программа мировой элиты (5 фото + видео)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067944" y="3212976"/>
            <a:ext cx="4896544" cy="34563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3" y="4365104"/>
            <a:ext cx="38884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Космический спутник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715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lego_designer_connections-6573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olony2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12770"/>
          <a:stretch/>
        </p:blipFill>
        <p:spPr bwMode="auto">
          <a:xfrm>
            <a:off x="179512" y="116632"/>
            <a:ext cx="5162550" cy="42862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" name="Рисунок 3" descr="colony12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51920" y="2690093"/>
            <a:ext cx="5162550" cy="38576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52120" y="1484784"/>
            <a:ext cx="33623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Летательные аппараты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3" y="4402882"/>
            <a:ext cx="29486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Космические </a:t>
            </a:r>
          </a:p>
          <a:p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станции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292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lego_designer_connections-6573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olony2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79512" y="188640"/>
            <a:ext cx="8856984" cy="40492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4941168"/>
            <a:ext cx="89644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ПЕРВЫЕ  МЕЧТЫ О КОСМИЧЕСКИХ СТАНЦИЯХ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292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lego_designer_connections-6573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33265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Современная космическая техника</a:t>
            </a:r>
            <a:endParaRPr lang="ru-RU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s://vpk.name/file/img/mezhdunarodnaya_kosmicheskaya_stanciya-ep7esdx0-1494662274.t.jpg">
            <a:hlinkClick r:id="rId3"/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562" y="917431"/>
            <a:ext cx="4229100" cy="2667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Топ последних космических разработок России #Россия, #космическаяпрограмма, #космос">
            <a:hlinkClick r:id="rId5" tgtFrame="&quot;_blank&quot;"/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549049" y="1340768"/>
            <a:ext cx="4429125" cy="304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Многоразовая ракета. Россия готовит новый прорыв в космической технике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6376" y="3789040"/>
            <a:ext cx="5081767" cy="28788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1586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lego_designer_connections-6573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storage.theoryandpractice.ru/tnp/uploads/image_block/000/025/351/image/base_88435650c7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995936" y="188640"/>
            <a:ext cx="5040560" cy="32403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3717032"/>
            <a:ext cx="87849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1955 г. Впервые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пользоваться 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«липучками» начали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космонавты, аквалангисты и горнолыжники. Лишь затем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они проникли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 текстильную промышленность и стали доступны обычным покупателям. Сегодня в российском сегменте Международной космической станции «липучки» используются для крепления мелких предметов к стенам модулей изнутри. Внутренняя поверхность отсеков здесь оклеена мягким материалом с </a:t>
            </a:r>
            <a:r>
              <a:rPr lang="ru-R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микропетлями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а инструменты, канцелярские принадлежности и другие предметы снабжены полосками материала с </a:t>
            </a:r>
            <a:r>
              <a:rPr lang="ru-R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микрокрючками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390292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lego_designer_connections-6573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s://storage.theoryandpractice.ru/tnp/uploads/image_block/000/025/352/image/base_caf77e9a4a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203848" y="1916832"/>
            <a:ext cx="5688632" cy="46085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7" y="332656"/>
            <a:ext cx="84969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Телескоп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«Хаббл», сегодня помогает медикам раньше диагностировать рак груди. 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Он был создан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перед полетом для обслуживания аппарата на орбите в 1993 году, чтобы улучшить качество размытых 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фотоснимков.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417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lego_designer_connections-6573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s://storage.theoryandpractice.ru/tnp/uploads/image_block/000/025/349/image/base_722c1934bb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67544" y="2132856"/>
            <a:ext cx="7272808" cy="44127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260648"/>
            <a:ext cx="82948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 конце 60-х NASA планировало запуск исследовательской миссии к Марсу, для аппаратов «Викинг-1» и «Викинг-2» были разработаны особые </a:t>
            </a:r>
            <a:r>
              <a:rPr lang="ru-RU" sz="24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ультрапрочные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шины. </a:t>
            </a:r>
          </a:p>
        </p:txBody>
      </p:sp>
    </p:spTree>
    <p:extLst>
      <p:ext uri="{BB962C8B-B14F-4D97-AF65-F5344CB8AC3E}">
        <p14:creationId xmlns:p14="http://schemas.microsoft.com/office/powerpoint/2010/main" xmlns="" val="107328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338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Ласточка</cp:lastModifiedBy>
  <cp:revision>18</cp:revision>
  <dcterms:created xsi:type="dcterms:W3CDTF">2018-11-28T08:14:59Z</dcterms:created>
  <dcterms:modified xsi:type="dcterms:W3CDTF">2019-01-06T19:24:27Z</dcterms:modified>
</cp:coreProperties>
</file>