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8" r:id="rId2"/>
    <p:sldId id="256" r:id="rId3"/>
    <p:sldId id="259" r:id="rId4"/>
    <p:sldId id="260" r:id="rId5"/>
    <p:sldId id="261" r:id="rId6"/>
    <p:sldId id="262" r:id="rId7"/>
    <p:sldId id="263" r:id="rId8"/>
    <p:sldId id="265" r:id="rId9"/>
    <p:sldId id="266" r:id="rId10"/>
    <p:sldId id="267" r:id="rId11"/>
    <p:sldId id="268" r:id="rId12"/>
    <p:sldId id="269" r:id="rId13"/>
    <p:sldId id="270" r:id="rId14"/>
    <p:sldId id="271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-150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FC59A0-9219-4B5D-A3E2-C960F56CED84}" type="datetimeFigureOut">
              <a:rPr lang="ru-RU" smtClean="0"/>
              <a:t>06.01.2019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71432DE-4370-4214-81CE-5B5FFB8992D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40278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1432DE-4370-4214-81CE-5B5FFB8992D8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87172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1432DE-4370-4214-81CE-5B5FFB8992D8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987939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1432DE-4370-4214-81CE-5B5FFB8992D8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77938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3202F-DBCA-415C-859F-D2875414F076}" type="datetimeFigureOut">
              <a:rPr lang="ru-RU" smtClean="0"/>
              <a:t>06.01.2019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68004C-02A7-49D8-AADE-92FF5FC0649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5977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3202F-DBCA-415C-859F-D2875414F076}" type="datetimeFigureOut">
              <a:rPr lang="ru-RU" smtClean="0"/>
              <a:t>06.01.2019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68004C-02A7-49D8-AADE-92FF5FC0649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5980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3202F-DBCA-415C-859F-D2875414F076}" type="datetimeFigureOut">
              <a:rPr lang="ru-RU" smtClean="0"/>
              <a:t>06.01.2019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68004C-02A7-49D8-AADE-92FF5FC0649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18937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3202F-DBCA-415C-859F-D2875414F076}" type="datetimeFigureOut">
              <a:rPr lang="ru-RU" smtClean="0"/>
              <a:t>06.01.2019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68004C-02A7-49D8-AADE-92FF5FC0649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41872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3202F-DBCA-415C-859F-D2875414F076}" type="datetimeFigureOut">
              <a:rPr lang="ru-RU" smtClean="0"/>
              <a:t>06.01.2019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68004C-02A7-49D8-AADE-92FF5FC0649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29585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3202F-DBCA-415C-859F-D2875414F076}" type="datetimeFigureOut">
              <a:rPr lang="ru-RU" smtClean="0"/>
              <a:t>06.01.2019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68004C-02A7-49D8-AADE-92FF5FC0649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84715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3202F-DBCA-415C-859F-D2875414F076}" type="datetimeFigureOut">
              <a:rPr lang="ru-RU" smtClean="0"/>
              <a:t>06.01.2019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68004C-02A7-49D8-AADE-92FF5FC0649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30922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3202F-DBCA-415C-859F-D2875414F076}" type="datetimeFigureOut">
              <a:rPr lang="ru-RU" smtClean="0"/>
              <a:t>06.01.2019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68004C-02A7-49D8-AADE-92FF5FC0649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91453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3202F-DBCA-415C-859F-D2875414F076}" type="datetimeFigureOut">
              <a:rPr lang="ru-RU" smtClean="0"/>
              <a:t>06.01.2019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68004C-02A7-49D8-AADE-92FF5FC0649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99825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3202F-DBCA-415C-859F-D2875414F076}" type="datetimeFigureOut">
              <a:rPr lang="ru-RU" smtClean="0"/>
              <a:t>06.01.2019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68004C-02A7-49D8-AADE-92FF5FC0649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17213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3202F-DBCA-415C-859F-D2875414F076}" type="datetimeFigureOut">
              <a:rPr lang="ru-RU" smtClean="0"/>
              <a:t>06.01.2019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68004C-02A7-49D8-AADE-92FF5FC0649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26328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43202F-DBCA-415C-859F-D2875414F076}" type="datetimeFigureOut">
              <a:rPr lang="ru-RU" smtClean="0"/>
              <a:t>06.01.2019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68004C-02A7-49D8-AADE-92FF5FC0649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50200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КОЛОКОЛЬЧИКИ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ÐÐ¾Ð»Ð¾ÐºÐ¾Ð»ÑÑÐ¸Ðº. ÐÐ¿Ð¸ÑÐ°Ð½Ð¸Ðµ Ð´Ð»Ñ Ð´ÐµÑÐµÐ¹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1556792"/>
            <a:ext cx="6819290" cy="45689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21751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2. Форма, окраска, листья,  цветение.</a:t>
            </a:r>
            <a:br>
              <a:rPr lang="ru-RU" b="1" dirty="0" smtClean="0"/>
            </a:b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Цветок ромашки состоит из желтой центральной части и белых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лепестков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 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Стебель у ромашки  разветвлённый с тонкими зелёными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листьями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Цветёт в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первые месяцы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весны.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39837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Место прорастания.</a:t>
            </a:r>
            <a:b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108720"/>
          </a:xfrm>
        </p:spPr>
        <p:txBody>
          <a:bodyPr/>
          <a:lstStyle/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Ромашка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растёт на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полях и лугах.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218" name="Picture 2" descr="http://mirplaneta.ru/images/8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2996952"/>
            <a:ext cx="4644511" cy="34846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81680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 Размножение.</a:t>
            </a:r>
            <a:b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3538736" cy="4525963"/>
          </a:xfrm>
        </p:spPr>
        <p:txBody>
          <a:bodyPr/>
          <a:lstStyle/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Размножается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ромашка с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помощью семян.</a:t>
            </a:r>
          </a:p>
        </p:txBody>
      </p:sp>
      <p:pic>
        <p:nvPicPr>
          <p:cNvPr id="10242" name="Picture 2" descr="https://krrot.net/wp-content/uploads/2018/06/%D0%A1%D0%B5%D0%BC%D0%B5%D0%BD%D0%B0-%D1%80%D0%BE%D0%BC%D0%B0%D1%88%D0%BA%D0%B8-1024x76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9952" y="1628800"/>
            <a:ext cx="4632515" cy="34743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58261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5. Лечебные свойства.</a:t>
            </a:r>
            <a:b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692697"/>
            <a:ext cx="8229600" cy="2664295"/>
          </a:xfrm>
        </p:spPr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Применяют ромашку в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виде 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настоев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 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отваров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как лечебное средство.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2" descr="https://helperskin.ru/wp-content/uploads/2017/05/otvar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2564904"/>
            <a:ext cx="5819653" cy="36372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07702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b="1" dirty="0" smtClean="0"/>
              <a:t>Ответь </a:t>
            </a:r>
            <a:r>
              <a:rPr lang="ru-RU" b="1" dirty="0"/>
              <a:t>письменно на вопросы.</a:t>
            </a:r>
            <a:endParaRPr lang="ru-RU" dirty="0"/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1. Где растут ромашка и колокольчик?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2. Опиши ромашку.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3. Опиши колокольчик.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4. Какой цветок тебе больше нравится?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5. Почему?</a:t>
            </a: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36971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99592" y="116632"/>
            <a:ext cx="7772400" cy="1470025"/>
          </a:xfrm>
        </p:spPr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План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1556792"/>
            <a:ext cx="6400800" cy="4082008"/>
          </a:xfrm>
        </p:spPr>
        <p:txBody>
          <a:bodyPr/>
          <a:lstStyle/>
          <a:p>
            <a:pPr marL="514350" indent="-514350" algn="l">
              <a:buAutoNum type="arabicPeriod"/>
            </a:pP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Растение</a:t>
            </a:r>
          </a:p>
          <a:p>
            <a:pPr marL="514350" indent="-514350" algn="l">
              <a:buAutoNum type="arabicPeriod"/>
            </a:pP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Форма, окраска, листья, цветение.</a:t>
            </a:r>
          </a:p>
          <a:p>
            <a:pPr marL="514350" indent="-514350" algn="l">
              <a:buAutoNum type="arabicPeriod"/>
            </a:pP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Место прорастания.</a:t>
            </a:r>
          </a:p>
          <a:p>
            <a:pPr marL="514350" indent="-514350" algn="l">
              <a:buAutoNum type="arabicPeriod"/>
            </a:pP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Размножение.</a:t>
            </a:r>
          </a:p>
          <a:p>
            <a:pPr marL="514350" indent="-514350" algn="l">
              <a:buAutoNum type="arabicPeriod"/>
            </a:pP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Лечебные свойства.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37070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Растение</a:t>
            </a:r>
            <a:b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600200"/>
            <a:ext cx="5112568" cy="4525963"/>
          </a:xfrm>
        </p:spPr>
        <p:txBody>
          <a:bodyPr>
            <a:normAutofit/>
          </a:bodyPr>
          <a:lstStyle/>
          <a:p>
            <a:r>
              <a:rPr lang="ru-RU" sz="6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Колокольчик </a:t>
            </a:r>
            <a:r>
              <a:rPr lang="ru-RU" sz="6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–многолетнее травянистое растение.</a:t>
            </a:r>
          </a:p>
        </p:txBody>
      </p:sp>
      <p:pic>
        <p:nvPicPr>
          <p:cNvPr id="2050" name="Picture 2" descr="http://s1.fotokto.ru/photo/full/201/201049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3645024"/>
            <a:ext cx="4116690" cy="27375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03091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Форма, окраска, листья,  цветение.</a:t>
            </a:r>
            <a:b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1052737"/>
            <a:ext cx="8229600" cy="2520280"/>
          </a:xfrm>
        </p:spPr>
        <p:txBody>
          <a:bodyPr>
            <a:normAutofit lnSpcReduction="10000"/>
          </a:bodyPr>
          <a:lstStyle/>
          <a:p>
            <a:pPr marL="0" indent="0" algn="just" fontAlgn="base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Цветок похож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маленький колокольчик. Окраска у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цветка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разная: белая, сиреневая, синяя и нежно-розовая. Листья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маленькие,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стеблевые,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ысотой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 1 метра. Расцветают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эти цветы в самом начале лета.</a:t>
            </a:r>
          </a:p>
        </p:txBody>
      </p:sp>
      <p:pic>
        <p:nvPicPr>
          <p:cNvPr id="3074" name="Picture 2" descr="http://www.hqwallpapers.ru/wallpapers/flowers/letnie-kolokolchiki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8238" y="3645024"/>
            <a:ext cx="2816164" cy="15840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s://img.7dach.ru/uploads/images/00/00/00/2017/07/14/2ff609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54402" y="4943380"/>
            <a:ext cx="2400267" cy="180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https://avatars.mds.yandex.net/get-pdb/1367830/6a368a1d-3b4d-48f1-b4cf-07f8b6b00187/s1200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4195" y="4941168"/>
            <a:ext cx="2614650" cy="1743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 descr="http://www.playcast.ru/uploads/2014/05/25/8710767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3473946"/>
            <a:ext cx="2340227" cy="17551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45760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Место прорастания.</a:t>
            </a:r>
            <a:b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252736"/>
          </a:xfrm>
        </p:spPr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Такие цветы  растут в горных местностях, в лесах, и на полях.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098" name="Picture 2" descr="https://im0-tub-ru.yandex.net/i?id=08084e5c084329a05c19a16e4b8ef66b-l&amp;n=1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2564905"/>
            <a:ext cx="6077158" cy="4032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94461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 Размножение.</a:t>
            </a:r>
            <a:b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Размножается такой цветок с помощью семян, а также черенкованием.</a:t>
            </a:r>
            <a:endParaRPr lang="ru-RU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37930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5. Лечебные свойства.</a:t>
            </a:r>
            <a:b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Настой </a:t>
            </a:r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 </a:t>
            </a:r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колокольчика применяют  </a:t>
            </a:r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лечения ангины, простуды и стоматита. </a:t>
            </a:r>
          </a:p>
        </p:txBody>
      </p:sp>
      <p:pic>
        <p:nvPicPr>
          <p:cNvPr id="6146" name="Picture 2" descr="https://chajky.net/wp-content/uploads/2017/03/health-drink-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3789040"/>
            <a:ext cx="3006512" cy="28719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01255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РОМАШКА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170" name="Picture 2" descr="ÑÐ¾Ð¼Ð°ÑÐºÐ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844824"/>
            <a:ext cx="7300068" cy="4104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50475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Растение</a:t>
            </a:r>
            <a:b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Ромашка является многолетним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растением.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194" name="Picture 2" descr="ÑÐ¾Ð¼Ð°ÑÐºÐ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2204864"/>
            <a:ext cx="6588732" cy="4392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47844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113</TotalTime>
  <Words>193</Words>
  <Application>Microsoft Office PowerPoint</Application>
  <PresentationFormat>Экран (4:3)</PresentationFormat>
  <Paragraphs>37</Paragraphs>
  <Slides>14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КОЛОКОЛЬЧИКИ</vt:lpstr>
      <vt:lpstr>План</vt:lpstr>
      <vt:lpstr>1. Растение </vt:lpstr>
      <vt:lpstr>2. Форма, окраска, листья,  цветение. </vt:lpstr>
      <vt:lpstr>3. Место прорастания. </vt:lpstr>
      <vt:lpstr>4. Размножение. </vt:lpstr>
      <vt:lpstr>5. Лечебные свойства. </vt:lpstr>
      <vt:lpstr>РОМАШКА</vt:lpstr>
      <vt:lpstr>1. Растение </vt:lpstr>
      <vt:lpstr>2. Форма, окраска, листья,  цветение. </vt:lpstr>
      <vt:lpstr>3. Место прорастания. </vt:lpstr>
      <vt:lpstr>4. Размножение. </vt:lpstr>
      <vt:lpstr>5. Лечебные свойства. 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План</dc:title>
  <dc:creator>User</dc:creator>
  <cp:lastModifiedBy>User</cp:lastModifiedBy>
  <cp:revision>7</cp:revision>
  <dcterms:created xsi:type="dcterms:W3CDTF">2018-09-30T12:32:12Z</dcterms:created>
  <dcterms:modified xsi:type="dcterms:W3CDTF">2019-01-06T14:21:06Z</dcterms:modified>
</cp:coreProperties>
</file>