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8" r:id="rId4"/>
    <p:sldId id="268" r:id="rId5"/>
    <p:sldId id="261" r:id="rId6"/>
    <p:sldId id="262" r:id="rId7"/>
    <p:sldId id="266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5F4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41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825CB-88D0-4D12-9402-35D61AA18B9B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732DE-5DDC-4D12-B6B5-F2D91CDFD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EB473-EA86-45E6-B173-DDDEB53EBEC6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C42E5-3DC1-46B6-848E-D8B946838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CF60E-AF53-4AF9-B404-444FAAFC13A5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E5448-7DDC-40AD-B9EA-452D6169C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38186-0131-47DA-8CD9-3FBEDA550894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4874E-E208-45D3-A7C1-762F97D69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EC037-F253-48D5-8A1C-737FB6F4B2CE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D9DC7-8C13-4F16-B9BC-1D9263B5F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F301A-C575-4DF4-A67C-1A695771BC5E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07E0E-8C2B-4661-8550-D6978DCC8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704F1-C2F7-4793-B5F8-2900D4B21E29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4294B-24F5-4089-9C4C-F5D2D4D99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4663E-A0DE-4856-8D86-C0CD961C5498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9C199-DD44-40B5-9DFD-4E820D2F4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893D6-C28D-4139-967E-6E87DDB6B4BE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0D7D4-6B4A-489F-AE65-8856DF20A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83C80-787B-4D02-AD8F-619292898366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EAB3B-BE51-406E-A375-C5DE3BA51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A51F7-5D5E-4B2D-B160-261E1D3F43CC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96848-B16C-45DD-A4CE-883309809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3DD230-151C-46A0-B89F-6EBD0F2B09B2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37270E-68EB-4472-8277-0274507184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765175"/>
            <a:ext cx="8458200" cy="28797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7200" b="1" i="1" smtClean="0">
                <a:solidFill>
                  <a:srgbClr val="443329"/>
                </a:solidFill>
              </a:rPr>
              <a:t>ПЕРЕНОС СЛ</a:t>
            </a:r>
            <a:r>
              <a:rPr lang="ru-RU" sz="7200" b="1" i="1" smtClean="0">
                <a:solidFill>
                  <a:srgbClr val="443329"/>
                </a:solidFill>
                <a:latin typeface="Arial" charset="0"/>
              </a:rPr>
              <a:t>ОВ</a:t>
            </a:r>
            <a:endParaRPr lang="ru-RU" sz="2800" b="1" smtClean="0">
              <a:solidFill>
                <a:srgbClr val="44332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/>
          </p:cNvSpPr>
          <p:nvPr>
            <p:ph type="body" idx="4294967295"/>
          </p:nvPr>
        </p:nvSpPr>
        <p:spPr>
          <a:xfrm>
            <a:off x="0" y="333375"/>
            <a:ext cx="8686800" cy="45259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rgbClr val="7E5F4E"/>
                </a:solidFill>
                <a:latin typeface="Arial" charset="0"/>
              </a:rPr>
              <a:t>Ясень, сосна, тополь, клён, ива,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rgbClr val="7E5F4E"/>
                </a:solidFill>
                <a:latin typeface="Arial" charset="0"/>
              </a:rPr>
              <a:t>липа, май, букварь, азбука, крот,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rgbClr val="7E5F4E"/>
                </a:solidFill>
                <a:latin typeface="Arial" charset="0"/>
              </a:rPr>
              <a:t>галка.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395288" y="692150"/>
            <a:ext cx="60960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9525">
                  <a:noFill/>
                  <a:round/>
                  <a:headEnd/>
                  <a:tailEnd/>
                </a:ln>
                <a:solidFill>
                  <a:srgbClr val="C87D0E"/>
                </a:solidFill>
                <a:latin typeface="Bookman Old Style"/>
              </a:rPr>
              <a:t>ПЕРЕНОС</a:t>
            </a:r>
          </a:p>
          <a:p>
            <a:pPr algn="ctr"/>
            <a:r>
              <a:rPr lang="ru-RU" sz="5400" b="1" kern="10">
                <a:ln w="9525">
                  <a:noFill/>
                  <a:round/>
                  <a:headEnd/>
                  <a:tailEnd/>
                </a:ln>
                <a:solidFill>
                  <a:srgbClr val="C87D0E"/>
                </a:solidFill>
                <a:latin typeface="Bookman Old Style"/>
              </a:rPr>
              <a:t>СЛОВ</a:t>
            </a:r>
          </a:p>
        </p:txBody>
      </p:sp>
      <p:pic>
        <p:nvPicPr>
          <p:cNvPr id="14338" name="Picture 6" descr="C:\Documents and Settings\Администратор\Рабочий стол\аниме люди\22л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286000"/>
            <a:ext cx="3505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effectLst/>
              </a:rPr>
              <a:t>Правила переноса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54163"/>
            <a:ext cx="8686800" cy="7223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smtClean="0"/>
              <a:t>Лужайка, ручейки, зайчата, скамейка.</a:t>
            </a:r>
          </a:p>
        </p:txBody>
      </p:sp>
      <p:sp>
        <p:nvSpPr>
          <p:cNvPr id="29700" name="Rectangle 4"/>
          <p:cNvSpPr>
            <a:spLocks/>
          </p:cNvSpPr>
          <p:nvPr/>
        </p:nvSpPr>
        <p:spPr bwMode="auto">
          <a:xfrm>
            <a:off x="250825" y="2492375"/>
            <a:ext cx="8686800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r>
              <a:rPr lang="ru-RU" sz="3600" b="1">
                <a:solidFill>
                  <a:schemeClr val="tx2"/>
                </a:solidFill>
                <a:latin typeface="Franklin Gothic Book" pitchFamily="34" charset="0"/>
              </a:rPr>
              <a:t>Мальчик, огоньки, кольцо, пеньки.</a:t>
            </a:r>
          </a:p>
        </p:txBody>
      </p:sp>
      <p:sp>
        <p:nvSpPr>
          <p:cNvPr id="29701" name="Rectangle 5"/>
          <p:cNvSpPr>
            <a:spLocks/>
          </p:cNvSpPr>
          <p:nvPr/>
        </p:nvSpPr>
        <p:spPr bwMode="auto">
          <a:xfrm>
            <a:off x="0" y="3789363"/>
            <a:ext cx="86868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r>
              <a:rPr lang="ru-RU" sz="3600" b="1">
                <a:solidFill>
                  <a:schemeClr val="tx2"/>
                </a:solidFill>
                <a:latin typeface="Franklin Gothic Book" pitchFamily="34" charset="0"/>
              </a:rPr>
              <a:t>Россия, перрон, хоккей, Анна.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 descr="va050502"/>
          <p:cNvPicPr>
            <a:picLocks noChangeAspect="1" noChangeArrowheads="1"/>
          </p:cNvPicPr>
          <p:nvPr/>
        </p:nvPicPr>
        <p:blipFill>
          <a:blip r:embed="rId2" cstate="print">
            <a:lum bright="72000" contrast="-84000"/>
          </a:blip>
          <a:srcRect/>
          <a:stretch>
            <a:fillRect/>
          </a:stretch>
        </p:blipFill>
        <p:spPr bwMode="auto">
          <a:xfrm flipV="1">
            <a:off x="0" y="6857999"/>
            <a:ext cx="9144000" cy="4571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0" y="260350"/>
            <a:ext cx="457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Bookman Old Style" pitchFamily="18" charset="0"/>
              </a:rPr>
              <a:t> </a:t>
            </a:r>
            <a:r>
              <a:rPr lang="ru-RU" sz="4400" b="1">
                <a:solidFill>
                  <a:srgbClr val="C87D0E"/>
                </a:solidFill>
                <a:latin typeface="Bookman Old Style" pitchFamily="18" charset="0"/>
              </a:rPr>
              <a:t>1.</a:t>
            </a:r>
            <a:r>
              <a:rPr lang="ru-RU" sz="4400" b="1">
                <a:latin typeface="Bookman Old Style" pitchFamily="18" charset="0"/>
              </a:rPr>
              <a:t> РЕ - БЯТА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28600" y="1371600"/>
            <a:ext cx="46307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Bookman Old Style" pitchFamily="18" charset="0"/>
              </a:rPr>
              <a:t>  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2.</a:t>
            </a:r>
            <a:r>
              <a:rPr lang="ru-RU" sz="4400" b="1" dirty="0">
                <a:latin typeface="Bookman Old Style" pitchFamily="18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Bookman Old Style" pitchFamily="18" charset="0"/>
              </a:rPr>
              <a:t>А</a:t>
            </a:r>
            <a:r>
              <a:rPr lang="ru-RU" sz="4400" b="1" dirty="0">
                <a:latin typeface="Bookman Old Style" pitchFamily="18" charset="0"/>
              </a:rPr>
              <a:t>ВА - РИ</a:t>
            </a:r>
            <a:r>
              <a:rPr lang="ru-RU" sz="4400" b="1" dirty="0">
                <a:solidFill>
                  <a:srgbClr val="FF0000"/>
                </a:solidFill>
                <a:latin typeface="Bookman Old Style" pitchFamily="18" charset="0"/>
              </a:rPr>
              <a:t>Я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90488" y="2349500"/>
            <a:ext cx="46799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Bookman Old Style" pitchFamily="18" charset="0"/>
              </a:rPr>
              <a:t>   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3.</a:t>
            </a:r>
            <a:r>
              <a:rPr lang="ru-RU" sz="4400" b="1" dirty="0">
                <a:latin typeface="Bookman Old Style" pitchFamily="18" charset="0"/>
              </a:rPr>
              <a:t> ПОЛ</a:t>
            </a:r>
            <a:r>
              <a:rPr lang="ru-RU" sz="4400" b="1" dirty="0">
                <a:solidFill>
                  <a:srgbClr val="00B050"/>
                </a:solidFill>
                <a:latin typeface="Bookman Old Style" pitchFamily="18" charset="0"/>
              </a:rPr>
              <a:t>Ь</a:t>
            </a:r>
            <a:r>
              <a:rPr lang="ru-RU" sz="4400" b="1" dirty="0">
                <a:latin typeface="Bookman Old Style" pitchFamily="18" charset="0"/>
              </a:rPr>
              <a:t> - ЗА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457200" y="3657600"/>
            <a:ext cx="4546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Bookman Old Style" pitchFamily="18" charset="0"/>
              </a:rPr>
              <a:t> 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4.</a:t>
            </a:r>
            <a:r>
              <a:rPr lang="ru-RU" sz="4400" b="1" dirty="0">
                <a:latin typeface="Bookman Old Style" pitchFamily="18" charset="0"/>
              </a:rPr>
              <a:t> ОТ</a:t>
            </a:r>
            <a:r>
              <a:rPr lang="ru-RU" sz="4400" b="1" dirty="0">
                <a:solidFill>
                  <a:srgbClr val="00B050"/>
                </a:solidFill>
                <a:latin typeface="Bookman Old Style" pitchFamily="18" charset="0"/>
              </a:rPr>
              <a:t>Ъ</a:t>
            </a:r>
            <a:r>
              <a:rPr lang="ru-RU" sz="4400" b="1" dirty="0">
                <a:latin typeface="Bookman Old Style" pitchFamily="18" charset="0"/>
              </a:rPr>
              <a:t> - ЕЗД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381000" y="4648200"/>
            <a:ext cx="44783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Bookman Old Style" pitchFamily="18" charset="0"/>
              </a:rPr>
              <a:t>  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5.</a:t>
            </a:r>
            <a:r>
              <a:rPr lang="ru-RU" sz="4400" b="1" dirty="0">
                <a:latin typeface="Bookman Old Style" pitchFamily="18" charset="0"/>
              </a:rPr>
              <a:t>  МА</a:t>
            </a:r>
            <a:r>
              <a:rPr lang="ru-RU" sz="4400" b="1" dirty="0">
                <a:solidFill>
                  <a:srgbClr val="00B050"/>
                </a:solidFill>
                <a:latin typeface="Bookman Old Style" pitchFamily="18" charset="0"/>
              </a:rPr>
              <a:t>Й</a:t>
            </a:r>
            <a:r>
              <a:rPr lang="ru-RU" sz="4400" b="1" dirty="0">
                <a:latin typeface="Bookman Old Style" pitchFamily="18" charset="0"/>
              </a:rPr>
              <a:t> - КА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395288" y="5715000"/>
            <a:ext cx="46085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6.</a:t>
            </a:r>
            <a:r>
              <a:rPr lang="ru-RU" sz="4400" b="1" dirty="0">
                <a:latin typeface="Bookman Old Style" pitchFamily="18" charset="0"/>
              </a:rPr>
              <a:t>  СУ</a:t>
            </a:r>
            <a:r>
              <a:rPr lang="ru-RU" sz="4400" b="1" dirty="0">
                <a:solidFill>
                  <a:srgbClr val="00B050"/>
                </a:solidFill>
                <a:latin typeface="Bookman Old Style" pitchFamily="18" charset="0"/>
              </a:rPr>
              <a:t>М</a:t>
            </a:r>
            <a:r>
              <a:rPr lang="ru-RU" sz="4400" b="1" dirty="0">
                <a:latin typeface="Bookman Old Style" pitchFamily="18" charset="0"/>
              </a:rPr>
              <a:t> - </a:t>
            </a:r>
            <a:r>
              <a:rPr lang="ru-RU" sz="4400" b="1" dirty="0">
                <a:solidFill>
                  <a:srgbClr val="00B050"/>
                </a:solidFill>
                <a:latin typeface="Bookman Old Style" pitchFamily="18" charset="0"/>
              </a:rPr>
              <a:t>М</a:t>
            </a:r>
            <a:r>
              <a:rPr lang="ru-RU" sz="4400" b="1" dirty="0">
                <a:latin typeface="Bookman Old Style" pitchFamily="18" charset="0"/>
              </a:rPr>
              <a:t>А</a:t>
            </a: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4932040" y="2492896"/>
            <a:ext cx="1368152" cy="288032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4084638" y="260350"/>
            <a:ext cx="50593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Bookman Old Style" pitchFamily="18" charset="0"/>
              </a:rPr>
              <a:t> </a:t>
            </a:r>
            <a:r>
              <a:rPr lang="ru-RU" sz="4400" b="1">
                <a:solidFill>
                  <a:srgbClr val="C87D0E"/>
                </a:solidFill>
                <a:latin typeface="Bookman Old Style" pitchFamily="18" charset="0"/>
              </a:rPr>
              <a:t>1.</a:t>
            </a:r>
            <a:r>
              <a:rPr lang="ru-RU" sz="4400" b="1">
                <a:latin typeface="Bookman Old Style" pitchFamily="18" charset="0"/>
              </a:rPr>
              <a:t> РЕБЯ</a:t>
            </a:r>
            <a:r>
              <a:rPr lang="ru-RU" sz="4400" b="1"/>
              <a:t> - </a:t>
            </a:r>
            <a:r>
              <a:rPr lang="ru-RU" sz="4400" b="1">
                <a:latin typeface="Bookman Old Style" pitchFamily="18" charset="0"/>
              </a:rPr>
              <a:t>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/>
      <p:bldP spid="17417" grpId="0"/>
      <p:bldP spid="17418" grpId="0"/>
      <p:bldP spid="17419" grpId="0"/>
      <p:bldP spid="17420" grpId="0"/>
      <p:bldP spid="17421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5538"/>
            <a:ext cx="8686800" cy="4954587"/>
          </a:xfrm>
        </p:spPr>
        <p:txBody>
          <a:bodyPr>
            <a:normAutofit fontScale="8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400" b="1" dirty="0" smtClean="0"/>
              <a:t>гласные звуки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400" b="1" dirty="0" smtClean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800" b="1" dirty="0" smtClean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800" b="1" dirty="0" smtClean="0"/>
              <a:t>СЛОГ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400" b="1" dirty="0" smtClean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400" b="1" dirty="0" smtClean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5800" b="1" dirty="0" smtClean="0"/>
              <a:t>ПЕРЕНОС СЛОВ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300" b="1" dirty="0" smtClean="0"/>
              <a:t>( ПО ПРАВИЛУ)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0872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rgbClr val="FF0000"/>
                </a:solidFill>
              </a:rPr>
              <a:t>?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356100" y="1773238"/>
            <a:ext cx="503238" cy="792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356100" y="3716338"/>
            <a:ext cx="503238" cy="792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5661248"/>
            <a:ext cx="3168352" cy="7920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0" dirty="0" smtClean="0"/>
              <a:t>НЕЗНАЙКА                                </a:t>
            </a:r>
            <a:endParaRPr lang="ru-RU" sz="3200" b="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187825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3200" smtClean="0"/>
              <a:t>О – ГОНЬ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200" smtClean="0"/>
              <a:t>ПО – ДЪЁМ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200" smtClean="0"/>
              <a:t>КОНЬ – КИ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200" smtClean="0"/>
              <a:t>ЗМЕ – Я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200" smtClean="0"/>
              <a:t>ЛЕ – ЙКА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200" smtClean="0"/>
              <a:t>ВА – ННА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084888" y="609600"/>
            <a:ext cx="2830512" cy="5483225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u="sng" dirty="0" smtClean="0"/>
              <a:t>О</a:t>
            </a:r>
            <a:r>
              <a:rPr lang="ru-RU" dirty="0" smtClean="0"/>
              <a:t>ГОНЬ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ПОД</a:t>
            </a:r>
            <a:r>
              <a:rPr lang="ru-RU" dirty="0" smtClean="0">
                <a:solidFill>
                  <a:srgbClr val="00B050"/>
                </a:solidFill>
              </a:rPr>
              <a:t>Ъ</a:t>
            </a:r>
            <a:r>
              <a:rPr lang="ru-RU" dirty="0" smtClean="0"/>
              <a:t> -ЁМ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КОН</a:t>
            </a:r>
            <a:r>
              <a:rPr lang="ru-RU" dirty="0" smtClean="0">
                <a:solidFill>
                  <a:srgbClr val="00B050"/>
                </a:solidFill>
              </a:rPr>
              <a:t>Ь </a:t>
            </a:r>
            <a:r>
              <a:rPr lang="ru-RU" dirty="0" smtClean="0"/>
              <a:t>– КИ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ЗМЕ</a:t>
            </a:r>
            <a:r>
              <a:rPr lang="ru-RU" u="sng" dirty="0" smtClean="0"/>
              <a:t>Я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ЛЕ</a:t>
            </a:r>
            <a:r>
              <a:rPr lang="ru-RU" dirty="0" smtClean="0">
                <a:solidFill>
                  <a:srgbClr val="00B050"/>
                </a:solidFill>
              </a:rPr>
              <a:t>Й </a:t>
            </a:r>
            <a:r>
              <a:rPr lang="ru-RU" dirty="0" smtClean="0"/>
              <a:t>- КА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ВА</a:t>
            </a:r>
            <a:r>
              <a:rPr lang="ru-RU" dirty="0" smtClean="0">
                <a:solidFill>
                  <a:srgbClr val="00B050"/>
                </a:solidFill>
              </a:rPr>
              <a:t>Н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00B050"/>
                </a:solidFill>
              </a:rPr>
              <a:t>Н</a:t>
            </a:r>
            <a:r>
              <a:rPr lang="ru-RU" dirty="0" smtClean="0"/>
              <a:t>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800" b="1" dirty="0" smtClean="0">
                <a:solidFill>
                  <a:srgbClr val="00B050"/>
                </a:solidFill>
              </a:rPr>
              <a:t>Н</a:t>
            </a:r>
            <a:r>
              <a:rPr lang="ru-RU" dirty="0" smtClean="0"/>
              <a:t>ЕЗНАЙКА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026" name="Picture 2" descr="C:\Documents and Settings\Admin\Рабочий стол\0002-001-Uproschenie-vyrazhenij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908050"/>
            <a:ext cx="28797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756444" y="5949157"/>
            <a:ext cx="503237" cy="2159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cxnSpLocks noChangeShapeType="1"/>
          </p:cNvCxnSpPr>
          <p:nvPr/>
        </p:nvCxnSpPr>
        <p:spPr bwMode="auto">
          <a:xfrm rot="10800000" flipV="1">
            <a:off x="1116013" y="692150"/>
            <a:ext cx="647700" cy="433388"/>
          </a:xfrm>
          <a:prstGeom prst="lin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2" name="Прямая соединительная линия 11"/>
          <p:cNvCxnSpPr>
            <a:cxnSpLocks noChangeShapeType="1"/>
          </p:cNvCxnSpPr>
          <p:nvPr/>
        </p:nvCxnSpPr>
        <p:spPr bwMode="auto">
          <a:xfrm rot="10800000" flipV="1">
            <a:off x="1258888" y="1341438"/>
            <a:ext cx="649287" cy="431800"/>
          </a:xfrm>
          <a:prstGeom prst="lin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3" name="Прямая соединительная линия 12"/>
          <p:cNvCxnSpPr>
            <a:cxnSpLocks noChangeShapeType="1"/>
          </p:cNvCxnSpPr>
          <p:nvPr/>
        </p:nvCxnSpPr>
        <p:spPr bwMode="auto">
          <a:xfrm rot="10800000" flipV="1">
            <a:off x="1547813" y="2420938"/>
            <a:ext cx="647700" cy="431800"/>
          </a:xfrm>
          <a:prstGeom prst="lin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4" name="Прямая соединительная линия 13"/>
          <p:cNvCxnSpPr>
            <a:cxnSpLocks noChangeShapeType="1"/>
          </p:cNvCxnSpPr>
          <p:nvPr/>
        </p:nvCxnSpPr>
        <p:spPr bwMode="auto">
          <a:xfrm rot="10800000" flipV="1">
            <a:off x="1258888" y="3068638"/>
            <a:ext cx="649287" cy="431800"/>
          </a:xfrm>
          <a:prstGeom prst="lin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5" name="Прямая соединительная линия 14"/>
          <p:cNvCxnSpPr>
            <a:cxnSpLocks noChangeShapeType="1"/>
          </p:cNvCxnSpPr>
          <p:nvPr/>
        </p:nvCxnSpPr>
        <p:spPr bwMode="auto">
          <a:xfrm rot="10800000" flipV="1">
            <a:off x="1258888" y="3644900"/>
            <a:ext cx="649287" cy="431800"/>
          </a:xfrm>
          <a:prstGeom prst="lin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0872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</a:rPr>
              <a:t>ДЕРЕВО РАДОСТИ</a:t>
            </a: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18434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0" name="Picture 2" descr="C:\Documents and Settings\Admin\Рабочий стол\NA00417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268413"/>
            <a:ext cx="4176712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Documents and Settings\Admin\Рабочий стол\sun00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765175"/>
            <a:ext cx="1439862" cy="1079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280988" y="666750"/>
            <a:ext cx="4291012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6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sp>
        <p:nvSpPr>
          <p:cNvPr id="19460" name="Содержимое 11"/>
          <p:cNvSpPr>
            <a:spLocks noGrp="1"/>
          </p:cNvSpPr>
          <p:nvPr>
            <p:ph sz="quarter" idx="2"/>
          </p:nvPr>
        </p:nvSpPr>
        <p:spPr>
          <a:xfrm>
            <a:off x="280988" y="1316038"/>
            <a:ext cx="3282950" cy="39417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3635375" y="692150"/>
            <a:ext cx="5302250" cy="374491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b="1" i="1" smtClean="0">
                <a:solidFill>
                  <a:srgbClr val="C00000"/>
                </a:solidFill>
              </a:rPr>
              <a:t>Благодарю            за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6600" b="1" i="1" smtClean="0">
                <a:solidFill>
                  <a:srgbClr val="C00000"/>
                </a:solidFill>
              </a:rPr>
              <a:t> урок !</a:t>
            </a:r>
          </a:p>
        </p:txBody>
      </p:sp>
      <p:pic>
        <p:nvPicPr>
          <p:cNvPr id="8" name="Picture 6" descr="C:\Documents and Settings\Администратор\Рабочий стол\аниме животные\animal14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514600"/>
            <a:ext cx="1981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06ж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4724400"/>
            <a:ext cx="2881313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310</TotalTime>
  <Words>81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9</vt:i4>
      </vt:variant>
    </vt:vector>
  </HeadingPairs>
  <TitlesOfParts>
    <vt:vector size="25" baseType="lpstr">
      <vt:lpstr>Arial</vt:lpstr>
      <vt:lpstr>Franklin Gothic Medium</vt:lpstr>
      <vt:lpstr>Franklin Gothic Book</vt:lpstr>
      <vt:lpstr>Wingdings 2</vt:lpstr>
      <vt:lpstr>Calibri</vt:lpstr>
      <vt:lpstr>Bookman Old Style</vt:lpstr>
      <vt:lpstr>Wingdings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Правила переноса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1 класс ( программа Л.В.Занкова)</dc:title>
  <dc:creator>Admin</dc:creator>
  <cp:lastModifiedBy>User</cp:lastModifiedBy>
  <cp:revision>30</cp:revision>
  <dcterms:created xsi:type="dcterms:W3CDTF">2011-05-08T16:19:45Z</dcterms:created>
  <dcterms:modified xsi:type="dcterms:W3CDTF">2013-04-01T18:52:56Z</dcterms:modified>
</cp:coreProperties>
</file>