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696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933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3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586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91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549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330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02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56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25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5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613D9-7F2D-4AD1-8567-4DB288EBEEC0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65878-8F01-4DB2-8C93-589BA387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151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ПЕШЕХОДНЫЙ     ПЕРЕХОД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32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ОПИШИ КАРТИНУ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mages.myshared.ru/5/393796/slide_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7" t="33329" r="13335" b="8864"/>
          <a:stretch/>
        </p:blipFill>
        <p:spPr bwMode="auto">
          <a:xfrm>
            <a:off x="251520" y="1601296"/>
            <a:ext cx="6606131" cy="436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05/14/2258523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88" t="15195" r="19895"/>
          <a:stretch/>
        </p:blipFill>
        <p:spPr bwMode="auto">
          <a:xfrm>
            <a:off x="7020272" y="1601296"/>
            <a:ext cx="1474838" cy="436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395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052736"/>
            <a:ext cx="4968552" cy="452596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изображено на картине?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 -другому называют переход?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находится переход «зебра»?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делают пешеходы?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свет горит на светофоре?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есть среди пешеходов?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следит за порядком на дороге?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images.myshared.ru/5/393796/slide_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7" t="33329" r="13335" b="8864"/>
          <a:stretch/>
        </p:blipFill>
        <p:spPr bwMode="auto">
          <a:xfrm>
            <a:off x="4499992" y="2060848"/>
            <a:ext cx="437545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laycast.ru/uploads/2017/05/14/2258523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88" t="15195" r="19895"/>
          <a:stretch/>
        </p:blipFill>
        <p:spPr bwMode="auto">
          <a:xfrm>
            <a:off x="8425722" y="692696"/>
            <a:ext cx="671382" cy="198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438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Пешеходный переход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картине я вижу пешеходный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«зебру». Он находится на проезжей части дороги. Пешеходы внимательно переходят улицу. На светофоре горит зелёный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Среди пешеходов есть собака.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порядком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дороге следит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полицейский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285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87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ПЕШЕХОДНЫЙ     ПЕРЕХОД</vt:lpstr>
      <vt:lpstr>ОПИШИ КАРТИНУ</vt:lpstr>
      <vt:lpstr>ВОПРОСЫ</vt:lpstr>
      <vt:lpstr>Пешеходный переход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ПЕШЕХОДНЫЙ     ПЕРЕХОД</dc:title>
  <dc:creator>User</dc:creator>
  <cp:lastModifiedBy>User</cp:lastModifiedBy>
  <cp:revision>4</cp:revision>
  <dcterms:created xsi:type="dcterms:W3CDTF">2018-09-17T11:40:23Z</dcterms:created>
  <dcterms:modified xsi:type="dcterms:W3CDTF">2019-01-06T14:26:54Z</dcterms:modified>
</cp:coreProperties>
</file>