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66" r:id="rId4"/>
    <p:sldId id="258" r:id="rId5"/>
    <p:sldId id="267" r:id="rId6"/>
    <p:sldId id="260" r:id="rId7"/>
    <p:sldId id="268" r:id="rId8"/>
    <p:sldId id="262" r:id="rId9"/>
    <p:sldId id="273" r:id="rId10"/>
    <p:sldId id="259" r:id="rId11"/>
    <p:sldId id="270" r:id="rId12"/>
    <p:sldId id="269" r:id="rId13"/>
    <p:sldId id="261" r:id="rId14"/>
    <p:sldId id="278" r:id="rId15"/>
    <p:sldId id="265" r:id="rId16"/>
    <p:sldId id="263" r:id="rId17"/>
    <p:sldId id="271" r:id="rId18"/>
    <p:sldId id="276" r:id="rId19"/>
    <p:sldId id="277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55661-9A57-4EA8-A509-D3B05D47A5D2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B324B-BBFE-4053-9B38-11EA5FDBBF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55661-9A57-4EA8-A509-D3B05D47A5D2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B324B-BBFE-4053-9B38-11EA5FDBBF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55661-9A57-4EA8-A509-D3B05D47A5D2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B324B-BBFE-4053-9B38-11EA5FDBBF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55661-9A57-4EA8-A509-D3B05D47A5D2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B324B-BBFE-4053-9B38-11EA5FDBBF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55661-9A57-4EA8-A509-D3B05D47A5D2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B324B-BBFE-4053-9B38-11EA5FDBBF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55661-9A57-4EA8-A509-D3B05D47A5D2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B324B-BBFE-4053-9B38-11EA5FDBBF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55661-9A57-4EA8-A509-D3B05D47A5D2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B324B-BBFE-4053-9B38-11EA5FDBBF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55661-9A57-4EA8-A509-D3B05D47A5D2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B324B-BBFE-4053-9B38-11EA5FDBBF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55661-9A57-4EA8-A509-D3B05D47A5D2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B324B-BBFE-4053-9B38-11EA5FDBBF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55661-9A57-4EA8-A509-D3B05D47A5D2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B324B-BBFE-4053-9B38-11EA5FDBBF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55661-9A57-4EA8-A509-D3B05D47A5D2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7BB324B-BBFE-4053-9B38-11EA5FDBBF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D655661-9A57-4EA8-A509-D3B05D47A5D2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7BB324B-BBFE-4053-9B38-11EA5FDBBF2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847088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Почему на Земле день сменяется ночью?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61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468563"/>
            <a:ext cx="5596532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643570" y="4611231"/>
            <a:ext cx="35004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Луценко В.И.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981"/>
          <p:cNvPicPr>
            <a:picLocks noChangeAspect="1" noChangeArrowheads="1"/>
          </p:cNvPicPr>
          <p:nvPr/>
        </p:nvPicPr>
        <p:blipFill>
          <a:blip r:embed="rId2"/>
          <a:srcRect t="8333" b="4166"/>
          <a:stretch>
            <a:fillRect/>
          </a:stretch>
        </p:blipFill>
        <p:spPr bwMode="auto">
          <a:xfrm>
            <a:off x="0" y="0"/>
            <a:ext cx="9144000" cy="687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к40.jpg"/>
          <p:cNvPicPr>
            <a:picLocks noChangeAspect="1" noChangeArrowheads="1"/>
          </p:cNvPicPr>
          <p:nvPr/>
        </p:nvPicPr>
        <p:blipFill>
          <a:blip r:embed="rId2"/>
          <a:srcRect t="2423" b="6295"/>
          <a:stretch>
            <a:fillRect/>
          </a:stretch>
        </p:blipFill>
        <p:spPr bwMode="auto">
          <a:xfrm>
            <a:off x="0" y="-23013"/>
            <a:ext cx="9144000" cy="6881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смена и ночь\large-spinning-globe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981034"/>
            <a:ext cx="4429156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571636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Воображаемая-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2000240"/>
            <a:ext cx="9144000" cy="4857760"/>
          </a:xfrm>
        </p:spPr>
        <p:txBody>
          <a:bodyPr/>
          <a:lstStyle/>
          <a:p>
            <a:pPr algn="ctr">
              <a:buNone/>
            </a:pP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существующая не в действительности, но в наших мыслях.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Назовите предметы </a:t>
            </a:r>
            <a:b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настоящей осью вращения</a:t>
            </a:r>
          </a:p>
        </p:txBody>
      </p:sp>
      <p:pic>
        <p:nvPicPr>
          <p:cNvPr id="7" name="Picture 2" descr="F:\юл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3719513"/>
            <a:ext cx="2643188" cy="3138487"/>
          </a:xfrm>
        </p:spPr>
      </p:pic>
      <p:pic>
        <p:nvPicPr>
          <p:cNvPr id="8" name="Picture 5" descr="239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88" y="3714750"/>
            <a:ext cx="3071812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96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2786063" y="3714750"/>
            <a:ext cx="3143250" cy="31432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239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500306"/>
            <a:ext cx="7261524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468313" y="0"/>
            <a:ext cx="770413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dirty="0">
                <a:solidFill>
                  <a:srgbClr val="000000"/>
                </a:solidFill>
              </a:rPr>
              <a:t>	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Земля </a:t>
            </a:r>
            <a:r>
              <a: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делает полный оборот вокруг своей оси за 24 часа, или сутки.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Земные сутки-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3891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время одного оборота Земли вокруг своей оси (24 часа).     За это время на земле ночь сменяет день и снова наступает ночь.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7298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Самопроверка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вращается</a:t>
            </a:r>
          </a:p>
          <a:p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полюс</a:t>
            </a:r>
          </a:p>
          <a:p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24 часа</a:t>
            </a:r>
          </a:p>
          <a:p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31</a:t>
            </a:r>
            <a:endParaRPr lang="ru-RU" sz="5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ексей\Рабочий стол\Картинки день и ночь\2007091913451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265"/>
            <a:ext cx="9144000" cy="68107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63"/>
          </a:xfrm>
        </p:spPr>
        <p:txBody>
          <a:bodyPr/>
          <a:lstStyle/>
          <a:p>
            <a:pPr algn="ctr"/>
            <a:r>
              <a:rPr lang="ru-RU" sz="6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Мишины вопросы: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/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Почему на Земле день сменяется ночью?</a:t>
            </a:r>
          </a:p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Нельзя сделать так, чтобы в селе Мирном, как в городе Ином страны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Инопланетии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всегда был день?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96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857364"/>
            <a:ext cx="4714908" cy="4714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114298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Земля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5" descr="239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000372"/>
            <a:ext cx="3595691" cy="35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79635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</a:rPr>
              <a:t>Спасибо за внимание!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47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Береги свою планету –</a:t>
            </a:r>
            <a:b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Ведь другой, похожей, нету!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H:\смена и ночь\2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214554"/>
            <a:ext cx="4429124" cy="4429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Допиши нужные слова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idx="1"/>
          </p:nvPr>
        </p:nvSpPr>
        <p:spPr>
          <a:xfrm>
            <a:off x="214282" y="1214422"/>
            <a:ext cx="8929718" cy="5643578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Планета Земля имеет форму, похожую на…</a:t>
            </a:r>
          </a:p>
          <a:p>
            <a:pPr algn="l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Глобус- …</a:t>
            </a:r>
          </a:p>
          <a:p>
            <a:pPr algn="l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Чего на Земле больше: суши или воды?....</a:t>
            </a:r>
          </a:p>
          <a:p>
            <a:pPr algn="l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Линия, разделяющая глобус на Северное и Южное полушарии-…</a:t>
            </a:r>
          </a:p>
          <a:p>
            <a:pPr algn="l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Наша Родина находится в каком полушарии? </a:t>
            </a:r>
          </a:p>
          <a:p>
            <a:pPr algn="l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Допиши нужные слова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idx="1"/>
          </p:nvPr>
        </p:nvSpPr>
        <p:spPr>
          <a:xfrm>
            <a:off x="214282" y="1214422"/>
            <a:ext cx="8929718" cy="5643578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Планета Земля имеет форму, похожую на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шар.</a:t>
            </a:r>
          </a:p>
          <a:p>
            <a:pPr algn="l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Глобус-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модель Земли.</a:t>
            </a:r>
            <a:endParaRPr lang="ru-RU" sz="36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Чего на Земле больше: суши или воды?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Воды.</a:t>
            </a:r>
          </a:p>
          <a:p>
            <a:pPr algn="l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Линия, разделяющая глобус на Северное и Южное </a:t>
            </a:r>
            <a:r>
              <a:rPr lang="ru-RU" sz="3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полушарии-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экватор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Наша Родина находится в каком полушарии?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Северном.</a:t>
            </a:r>
          </a:p>
          <a:p>
            <a:pPr algn="l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0"/>
            <a:ext cx="8929718" cy="5643578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Отгадайте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загадку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/>
              <a:t> </a:t>
            </a:r>
            <a:r>
              <a:rPr lang="ru-RU" sz="5400" dirty="0" smtClean="0">
                <a:solidFill>
                  <a:schemeClr val="bg1"/>
                </a:solidFill>
                <a:effectLst/>
              </a:rPr>
              <a:t>Друг за дружкой чередой</a:t>
            </a:r>
            <a:br>
              <a:rPr lang="ru-RU" sz="5400" dirty="0" smtClean="0">
                <a:solidFill>
                  <a:schemeClr val="bg1"/>
                </a:solidFill>
                <a:effectLst/>
              </a:rPr>
            </a:br>
            <a:r>
              <a:rPr lang="ru-RU" sz="5400" dirty="0" smtClean="0">
                <a:solidFill>
                  <a:schemeClr val="bg1"/>
                </a:solidFill>
                <a:effectLst/>
              </a:rPr>
              <a:t>Мирно ходит брат с сестрой.</a:t>
            </a:r>
            <a:br>
              <a:rPr lang="ru-RU" sz="5400" dirty="0" smtClean="0">
                <a:solidFill>
                  <a:schemeClr val="bg1"/>
                </a:solidFill>
                <a:effectLst/>
              </a:rPr>
            </a:br>
            <a:r>
              <a:rPr lang="ru-RU" sz="5400" dirty="0" smtClean="0">
                <a:solidFill>
                  <a:schemeClr val="bg1"/>
                </a:solidFill>
                <a:effectLst/>
              </a:rPr>
              <a:t>Братец будит весь народ.</a:t>
            </a:r>
            <a:br>
              <a:rPr lang="ru-RU" sz="5400" dirty="0" smtClean="0">
                <a:solidFill>
                  <a:schemeClr val="bg1"/>
                </a:solidFill>
                <a:effectLst/>
              </a:rPr>
            </a:br>
            <a:r>
              <a:rPr lang="ru-RU" sz="5400" dirty="0" smtClean="0">
                <a:solidFill>
                  <a:schemeClr val="bg1"/>
                </a:solidFill>
                <a:effectLst/>
              </a:rPr>
              <a:t>А сестра - наоборот,</a:t>
            </a:r>
            <a:br>
              <a:rPr lang="ru-RU" sz="5400" dirty="0" smtClean="0">
                <a:solidFill>
                  <a:schemeClr val="bg1"/>
                </a:solidFill>
                <a:effectLst/>
              </a:rPr>
            </a:br>
            <a:r>
              <a:rPr lang="ru-RU" sz="5400" dirty="0" smtClean="0">
                <a:solidFill>
                  <a:schemeClr val="bg1"/>
                </a:solidFill>
                <a:effectLst/>
              </a:rPr>
              <a:t>Спать немедленно зовёт.</a:t>
            </a:r>
            <a:endParaRPr lang="ru-RU" sz="5400" b="1" dirty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1289304" y="5643554"/>
            <a:ext cx="7640414" cy="12144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и ночь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смена и ночь\1268843720_401557_den-noch-noch-den.jpg"/>
          <p:cNvPicPr>
            <a:picLocks noChangeAspect="1" noChangeArrowheads="1"/>
          </p:cNvPicPr>
          <p:nvPr/>
        </p:nvPicPr>
        <p:blipFill>
          <a:blip r:embed="rId2"/>
          <a:srcRect l="14855" t="9756" r="14426" b="2031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9" descr="Листающая книга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476250"/>
            <a:ext cx="4824412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3419475" y="2420938"/>
            <a:ext cx="20875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Стр. </a:t>
            </a:r>
            <a: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endParaRPr lang="ru-RU" sz="36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847088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Почему на земле день сменяется ночью?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61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214554"/>
            <a:ext cx="5596532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178</TotalTime>
  <Words>202</Words>
  <Application>Microsoft Office PowerPoint</Application>
  <PresentationFormat>Экран (4:3)</PresentationFormat>
  <Paragraphs>36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Почему на Земле день сменяется ночью?</vt:lpstr>
      <vt:lpstr> Земля</vt:lpstr>
      <vt:lpstr>Береги свою планету – Ведь другой, похожей, нету!</vt:lpstr>
      <vt:lpstr>Допиши нужные слова</vt:lpstr>
      <vt:lpstr>Допиши нужные слова</vt:lpstr>
      <vt:lpstr> Отгадайте загадку  Друг за дружкой чередой Мирно ходит брат с сестрой. Братец будит весь народ. А сестра - наоборот, Спать немедленно зовёт.</vt:lpstr>
      <vt:lpstr>Презентация PowerPoint</vt:lpstr>
      <vt:lpstr>Презентация PowerPoint</vt:lpstr>
      <vt:lpstr>Почему на земле день сменяется ночью?</vt:lpstr>
      <vt:lpstr>Презентация PowerPoint</vt:lpstr>
      <vt:lpstr>Презентация PowerPoint</vt:lpstr>
      <vt:lpstr>Презентация PowerPoint</vt:lpstr>
      <vt:lpstr>Воображаемая-</vt:lpstr>
      <vt:lpstr>Назовите предметы  с настоящей осью вращения</vt:lpstr>
      <vt:lpstr>Презентация PowerPoint</vt:lpstr>
      <vt:lpstr>Земные сутки-</vt:lpstr>
      <vt:lpstr>Самопроверка</vt:lpstr>
      <vt:lpstr>Презентация PowerPoint</vt:lpstr>
      <vt:lpstr>Мишины вопросы:</vt:lpstr>
      <vt:lpstr>Спасибо за внимание!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на земле день сменяется ночью?</dc:title>
  <dc:creator>formoza</dc:creator>
  <cp:lastModifiedBy>Пользователь Windows</cp:lastModifiedBy>
  <cp:revision>27</cp:revision>
  <dcterms:created xsi:type="dcterms:W3CDTF">2011-09-21T11:49:21Z</dcterms:created>
  <dcterms:modified xsi:type="dcterms:W3CDTF">2018-10-29T17:23:30Z</dcterms:modified>
</cp:coreProperties>
</file>