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3" r:id="rId3"/>
    <p:sldId id="272" r:id="rId4"/>
    <p:sldId id="274" r:id="rId5"/>
    <p:sldId id="271" r:id="rId6"/>
    <p:sldId id="276" r:id="rId7"/>
    <p:sldId id="260" r:id="rId8"/>
    <p:sldId id="278" r:id="rId9"/>
    <p:sldId id="263" r:id="rId10"/>
    <p:sldId id="266" r:id="rId11"/>
    <p:sldId id="268" r:id="rId12"/>
    <p:sldId id="279" r:id="rId13"/>
    <p:sldId id="280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13C63-24FC-44F1-A99F-163A0F665182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996C8-81C8-4196-883B-91B790C2B1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895850" y="4857750"/>
            <a:ext cx="4248150" cy="1571625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Классный час  в 9 классе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МБОУ  СШ №23 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им. В.А. Шеболдаева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Классный руководитель: 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Меняйлова Галина Ивановна</a:t>
            </a:r>
            <a:endParaRPr lang="ru-RU" sz="8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555776" y="1556792"/>
            <a:ext cx="5857916" cy="1876242"/>
          </a:xfrm>
          <a:prstGeom prst="flowChartPunchedTap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устремлённая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555776" y="3068960"/>
            <a:ext cx="5857916" cy="1876242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будущее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2555776" y="0"/>
            <a:ext cx="5857916" cy="1876242"/>
          </a:xfrm>
          <a:prstGeom prst="flowChartPunched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Россия,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4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989858"/>
            <a:ext cx="3744416" cy="3514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Охрана окружающей среды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прир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340768"/>
            <a:ext cx="4143404" cy="504351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281518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300" dirty="0" smtClean="0"/>
              <a:t>       </a:t>
            </a:r>
            <a:endParaRPr lang="ru-RU" sz="33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6" name="Содержимое 4" descr="природ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1714488"/>
            <a:ext cx="4071966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Государственная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безопасность и политика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4" descr="нац.безопасность.pn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844824"/>
            <a:ext cx="6842125" cy="35337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229600" cy="5032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000" b="1" dirty="0" smtClean="0">
                <a:solidFill>
                  <a:srgbClr val="CC0099"/>
                </a:solidFill>
              </a:rPr>
              <a:t>«У России великая история и великое будущее…”.</a:t>
            </a:r>
            <a:br>
              <a:rPr lang="ru-RU" sz="2000" b="1" dirty="0" smtClean="0">
                <a:solidFill>
                  <a:srgbClr val="CC0099"/>
                </a:solidFill>
              </a:rPr>
            </a:br>
            <a:endParaRPr lang="ru-RU" sz="2000" b="1" dirty="0" smtClean="0">
              <a:solidFill>
                <a:srgbClr val="CC0099"/>
              </a:solidFill>
            </a:endParaRPr>
          </a:p>
        </p:txBody>
      </p:sp>
      <p:sp>
        <p:nvSpPr>
          <p:cNvPr id="12291" name="Объект 2"/>
          <p:cNvSpPr>
            <a:spLocks noGrp="1"/>
          </p:cNvSpPr>
          <p:nvPr>
            <p:ph idx="4294967295"/>
          </p:nvPr>
        </p:nvSpPr>
        <p:spPr>
          <a:xfrm>
            <a:off x="4813300" y="549275"/>
            <a:ext cx="4330700" cy="557688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000" dirty="0" smtClean="0"/>
              <a:t>   </a:t>
            </a:r>
            <a:endParaRPr lang="ru-RU" sz="2000" dirty="0" smtClean="0"/>
          </a:p>
        </p:txBody>
      </p:sp>
      <p:pic>
        <p:nvPicPr>
          <p:cNvPr id="12292" name="Picture 2" descr="C:\Users\школа\Pictures\санан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92696"/>
            <a:ext cx="47164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 descr="C:\Users\школа\Pictures\санан\i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996952"/>
            <a:ext cx="2411413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4" descr="C:\Users\школа\Pictures\санан\sirius-pan-m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5157192"/>
            <a:ext cx="2268538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5" descr="C:\Users\школа\Pictures\санан\CoDCo7TWIAAkug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2996952"/>
            <a:ext cx="2582863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6" descr="C:\Users\школа\Pictures\санан\i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913031"/>
            <a:ext cx="2160239" cy="207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7" descr="C:\Users\школа\Pictures\санан\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5301208"/>
            <a:ext cx="2124075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школа\Pictures\санан\1h5h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smtClean="0"/>
              <a:t>Профессии ближайшего будущего</a:t>
            </a:r>
          </a:p>
        </p:txBody>
      </p:sp>
      <p:sp>
        <p:nvSpPr>
          <p:cNvPr id="13316" name="Объект 2"/>
          <p:cNvSpPr>
            <a:spLocks noGrp="1"/>
          </p:cNvSpPr>
          <p:nvPr>
            <p:ph idx="4294967295"/>
          </p:nvPr>
        </p:nvSpPr>
        <p:spPr>
          <a:xfrm>
            <a:off x="827088" y="3141663"/>
            <a:ext cx="8316912" cy="3455987"/>
          </a:xfrm>
        </p:spPr>
        <p:txBody>
          <a:bodyPr/>
          <a:lstStyle/>
          <a:p>
            <a:pPr algn="r" eaLnBrk="1" hangingPunct="1"/>
            <a:r>
              <a:rPr lang="ru-RU" sz="2400" b="1" smtClean="0"/>
              <a:t>IT-специалисты;</a:t>
            </a:r>
          </a:p>
          <a:p>
            <a:pPr algn="r" eaLnBrk="1" hangingPunct="1"/>
            <a:r>
              <a:rPr lang="ru-RU" sz="2400" b="1" smtClean="0"/>
              <a:t> кадры рекламной области и PR; </a:t>
            </a:r>
          </a:p>
          <a:p>
            <a:pPr algn="r" eaLnBrk="1" hangingPunct="1"/>
            <a:r>
              <a:rPr lang="ru-RU" sz="2400" b="1" smtClean="0"/>
              <a:t>фармацевты; </a:t>
            </a:r>
          </a:p>
          <a:p>
            <a:pPr algn="r" eaLnBrk="1" hangingPunct="1"/>
            <a:r>
              <a:rPr lang="ru-RU" sz="2400" b="1" smtClean="0"/>
              <a:t>педагоги по математике;</a:t>
            </a:r>
          </a:p>
          <a:p>
            <a:pPr algn="r" eaLnBrk="1" hangingPunct="1"/>
            <a:r>
              <a:rPr lang="ru-RU" sz="2400" b="1" smtClean="0"/>
              <a:t> работники по обеспечению программной безопасности;</a:t>
            </a:r>
          </a:p>
          <a:p>
            <a:pPr algn="r" eaLnBrk="1" hangingPunct="1"/>
            <a:r>
              <a:rPr lang="ru-RU" sz="2400" b="1" smtClean="0"/>
              <a:t>офисный персонал;</a:t>
            </a:r>
          </a:p>
          <a:p>
            <a:pPr algn="r" eaLnBrk="1" hangingPunct="1"/>
            <a:r>
              <a:rPr lang="ru-RU" sz="2400" b="1" smtClean="0"/>
              <a:t> кадры в туристической и гостиничной 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5" descr="148575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4" descr="безопасность и полити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717032"/>
            <a:ext cx="4176464" cy="2709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188" y="692150"/>
            <a:ext cx="144462" cy="73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6149" name="Picture 3" descr="C:\Users\школа\Pictures\санан\иван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28187"/>
            <a:ext cx="7560840" cy="6729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школа\Pictures\санан\пет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 descr="C:\Users\школа\Pictures\санан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5725" y="5240338"/>
            <a:ext cx="1438275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188" y="692150"/>
            <a:ext cx="144462" cy="73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ерфолента 4"/>
          <p:cNvSpPr/>
          <p:nvPr/>
        </p:nvSpPr>
        <p:spPr>
          <a:xfrm>
            <a:off x="1403648" y="2492896"/>
            <a:ext cx="5857916" cy="1876242"/>
          </a:xfrm>
          <a:prstGeom prst="flowChartPunchedTap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403648" y="4005064"/>
            <a:ext cx="5857916" cy="1876242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 декабря 1991 года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1403648" y="980728"/>
            <a:ext cx="5857916" cy="1876242"/>
          </a:xfrm>
          <a:prstGeom prst="flowChartPunched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Дата основания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dirty="0" smtClean="0"/>
              <a:t>                                              </a:t>
            </a:r>
            <a:r>
              <a:rPr lang="ru-RU" altLang="ru-RU" dirty="0" smtClean="0">
                <a:solidFill>
                  <a:srgbClr val="CC0099"/>
                </a:solidFill>
              </a:rPr>
              <a:t>Крымская весна</a:t>
            </a:r>
          </a:p>
        </p:txBody>
      </p:sp>
      <p:pic>
        <p:nvPicPr>
          <p:cNvPr id="7172" name="Picture 4" descr="C:\Users\школа\Pictures\санан\кры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268760"/>
            <a:ext cx="35337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7" descr="C:\Users\школа\Pictures\санан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77072"/>
            <a:ext cx="3609448" cy="202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4" descr="кры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268760"/>
            <a:ext cx="4429156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27463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Геополитика</a:t>
            </a:r>
            <a:endParaRPr lang="ru-RU" sz="28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9475" y="1125538"/>
            <a:ext cx="5724525" cy="5543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pic>
        <p:nvPicPr>
          <p:cNvPr id="8196" name="Picture 5" descr="Фото пресс-службы Президента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08050"/>
            <a:ext cx="8209607" cy="577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2627784" y="5013176"/>
            <a:ext cx="3600450" cy="1190625"/>
          </a:xfrm>
          <a:prstGeom prst="rect">
            <a:avLst/>
          </a:prstGeom>
          <a:solidFill>
            <a:srgbClr val="E0E1E4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/>
              <a:t>Владимир Путин, </a:t>
            </a:r>
          </a:p>
          <a:p>
            <a:r>
              <a:rPr lang="ru-RU" dirty="0"/>
              <a:t>Нурсултан Назарбаев  Александр Лукашенко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Развитие инновационной российской экономики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иннов.развитие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71500" y="1785926"/>
            <a:ext cx="5440660" cy="44291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4" descr="ин.раз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78670" y="4365104"/>
            <a:ext cx="3747426" cy="2333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99592" y="188640"/>
            <a:ext cx="7859712" cy="7920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Инновационные технологии</a:t>
            </a:r>
            <a:endParaRPr lang="ru-RU" altLang="ru-RU" sz="4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103688" y="692150"/>
            <a:ext cx="5040312" cy="5761038"/>
          </a:xfrm>
        </p:spPr>
        <p:txBody>
          <a:bodyPr/>
          <a:lstStyle/>
          <a:p>
            <a:pPr eaLnBrk="1" hangingPunct="1"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endParaRPr lang="ru-RU" altLang="ru-RU" sz="1600" dirty="0" smtClean="0"/>
          </a:p>
        </p:txBody>
      </p:sp>
      <p:pic>
        <p:nvPicPr>
          <p:cNvPr id="11268" name="Picture 4" descr="C:\Users\школа\Pictures\санан\i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869160"/>
            <a:ext cx="169068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C:\Users\школа\Pictures\санан\i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80728"/>
            <a:ext cx="4067175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C:\Users\школа\Pictures\санан\innovatsi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2370138"/>
            <a:ext cx="2232025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Users\школа\Pictures\санан\i (1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36712"/>
            <a:ext cx="5532438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C:\Users\школа\Pictures\санан\i (1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3789040"/>
            <a:ext cx="345598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C:\Users\школа\Pictures\санан\934c2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3789040"/>
            <a:ext cx="2941862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C:\Users\школа\Pictures\санан\7324im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3645024"/>
            <a:ext cx="1830437" cy="114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74638"/>
            <a:ext cx="82089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</a:t>
            </a:r>
            <a:r>
              <a:rPr lang="ru-RU" dirty="0" smtClean="0">
                <a:solidFill>
                  <a:srgbClr val="FF0000"/>
                </a:solidFill>
              </a:rPr>
              <a:t>ространственное </a:t>
            </a:r>
            <a:r>
              <a:rPr lang="ru-RU" dirty="0" smtClean="0">
                <a:solidFill>
                  <a:srgbClr val="FF0000"/>
                </a:solidFill>
              </a:rPr>
              <a:t>развитие </a:t>
            </a:r>
            <a:r>
              <a:rPr lang="ru-RU" dirty="0" smtClean="0">
                <a:solidFill>
                  <a:srgbClr val="FF0000"/>
                </a:solidFill>
              </a:rPr>
              <a:t>России </a:t>
            </a:r>
            <a:r>
              <a:rPr lang="ru-RU" dirty="0" smtClean="0">
                <a:solidFill>
                  <a:srgbClr val="FF0000"/>
                </a:solidFill>
              </a:rPr>
              <a:t>и освоение </a:t>
            </a:r>
            <a:r>
              <a:rPr lang="ru-RU" dirty="0" smtClean="0">
                <a:solidFill>
                  <a:srgbClr val="FF0000"/>
                </a:solidFill>
              </a:rPr>
              <a:t>российских территорий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арктика1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67544" y="1772816"/>
            <a:ext cx="4681538" cy="4737100"/>
          </a:xfrm>
        </p:spPr>
      </p:pic>
      <p:pic>
        <p:nvPicPr>
          <p:cNvPr id="6" name="Содержимое 4" descr="0_34ce6_505bc8af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484784"/>
            <a:ext cx="3179476" cy="3131301"/>
          </a:xfrm>
          <a:prstGeom prst="rect">
            <a:avLst/>
          </a:prstGeom>
        </p:spPr>
      </p:pic>
      <p:pic>
        <p:nvPicPr>
          <p:cNvPr id="7" name="Содержимое 4" descr="ю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4293096"/>
            <a:ext cx="3456384" cy="2249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114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 </vt:lpstr>
      <vt:lpstr>  </vt:lpstr>
      <vt:lpstr>Слайд 4</vt:lpstr>
      <vt:lpstr>                                              Крымская весна</vt:lpstr>
      <vt:lpstr>Геополитика</vt:lpstr>
      <vt:lpstr>Развитие инновационной российской экономики</vt:lpstr>
      <vt:lpstr>Инновационные технологии</vt:lpstr>
      <vt:lpstr>Пространственное развитие России и освоение российских территорий </vt:lpstr>
      <vt:lpstr>Охрана окружающей среды</vt:lpstr>
      <vt:lpstr>Государственная  безопасность и политика</vt:lpstr>
      <vt:lpstr>«У России великая история и великое будущее…”. </vt:lpstr>
      <vt:lpstr>Профессии ближайшего будущего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User</cp:lastModifiedBy>
  <cp:revision>61</cp:revision>
  <dcterms:created xsi:type="dcterms:W3CDTF">2017-08-29T04:37:59Z</dcterms:created>
  <dcterms:modified xsi:type="dcterms:W3CDTF">2018-09-02T14:48:55Z</dcterms:modified>
</cp:coreProperties>
</file>