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20"/>
  </p:notesMasterIdLst>
  <p:sldIdLst>
    <p:sldId id="280" r:id="rId2"/>
    <p:sldId id="281" r:id="rId3"/>
    <p:sldId id="282" r:id="rId4"/>
    <p:sldId id="283" r:id="rId5"/>
    <p:sldId id="284" r:id="rId6"/>
    <p:sldId id="285" r:id="rId7"/>
    <p:sldId id="286" r:id="rId8"/>
    <p:sldId id="287" r:id="rId9"/>
    <p:sldId id="300" r:id="rId10"/>
    <p:sldId id="291" r:id="rId11"/>
    <p:sldId id="293" r:id="rId12"/>
    <p:sldId id="294" r:id="rId13"/>
    <p:sldId id="289" r:id="rId14"/>
    <p:sldId id="297" r:id="rId15"/>
    <p:sldId id="295" r:id="rId16"/>
    <p:sldId id="299" r:id="rId17"/>
    <p:sldId id="298" r:id="rId18"/>
    <p:sldId id="29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Олег Гильц" initials="ОГ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Rg st="1" end="18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372" autoAdjust="0"/>
    <p:restoredTop sz="94624" autoAdjust="0"/>
  </p:normalViewPr>
  <p:slideViewPr>
    <p:cSldViewPr>
      <p:cViewPr>
        <p:scale>
          <a:sx n="68" d="100"/>
          <a:sy n="68" d="100"/>
        </p:scale>
        <p:origin x="-1380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8-11-26T18:40:05.876" idx="1">
    <p:pos x="10" y="1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664F94-4E1D-41E3-98B0-AA2FEC3AB397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CA0904-6CA1-4BF1-A396-A92EF65F8C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DA78-AA95-471F-B1CD-A27F28F4770C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8FD929E-8885-4642-ADA0-1863F9C4EB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DA78-AA95-471F-B1CD-A27F28F4770C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D929E-8885-4642-ADA0-1863F9C4EB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DA78-AA95-471F-B1CD-A27F28F4770C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D929E-8885-4642-ADA0-1863F9C4EB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DA78-AA95-471F-B1CD-A27F28F4770C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8FD929E-8885-4642-ADA0-1863F9C4EB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DA78-AA95-471F-B1CD-A27F28F4770C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D929E-8885-4642-ADA0-1863F9C4EB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DA78-AA95-471F-B1CD-A27F28F4770C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D929E-8885-4642-ADA0-1863F9C4EB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DA78-AA95-471F-B1CD-A27F28F4770C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8FD929E-8885-4642-ADA0-1863F9C4EB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DA78-AA95-471F-B1CD-A27F28F4770C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D929E-8885-4642-ADA0-1863F9C4EB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DA78-AA95-471F-B1CD-A27F28F4770C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D929E-8885-4642-ADA0-1863F9C4EB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DA78-AA95-471F-B1CD-A27F28F4770C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D929E-8885-4642-ADA0-1863F9C4EB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DA78-AA95-471F-B1CD-A27F28F4770C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D929E-8885-4642-ADA0-1863F9C4EB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553DA78-AA95-471F-B1CD-A27F28F4770C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8FD929E-8885-4642-ADA0-1863F9C4EB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ransition spd="med">
    <p:dissolv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comments" Target="../comments/commen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00042"/>
            <a:ext cx="9144000" cy="5078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25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4786322"/>
            <a:ext cx="5429256" cy="258532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30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Учитель физической культуры  </a:t>
            </a:r>
          </a:p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СОШ№2</a:t>
            </a:r>
          </a:p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п.Краснооктябрьский</a:t>
            </a:r>
          </a:p>
          <a:p>
            <a:endParaRPr lang="ru-RU" sz="30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3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endParaRPr lang="ru-RU" sz="30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C:\Users\lenovo\Pictures\20180123_1547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801" y="1643050"/>
            <a:ext cx="3133067" cy="2316705"/>
          </a:xfrm>
          <a:prstGeom prst="bevel">
            <a:avLst/>
          </a:prstGeom>
          <a:ln>
            <a:noFill/>
          </a:ln>
          <a:effectLst>
            <a:softEdge rad="112500"/>
          </a:effectLst>
          <a:scene3d>
            <a:camera prst="perspectiveRight"/>
            <a:lightRig rig="threePt" dir="t"/>
          </a:scene3d>
        </p:spPr>
      </p:pic>
      <p:sp>
        <p:nvSpPr>
          <p:cNvPr id="6" name="Прямоугольник 5"/>
          <p:cNvSpPr/>
          <p:nvPr/>
        </p:nvSpPr>
        <p:spPr>
          <a:xfrm>
            <a:off x="1214414" y="214291"/>
            <a:ext cx="700092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Презентация по физической культуре</a:t>
            </a:r>
          </a:p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 наличию обобщение целостного педагогического опыта</a:t>
            </a:r>
          </a:p>
          <a:p>
            <a:pPr algn="r"/>
            <a:endParaRPr lang="ru-RU" sz="32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Разработала: Яркова</a:t>
            </a:r>
          </a:p>
          <a:p>
            <a:pPr algn="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Ольга</a:t>
            </a:r>
          </a:p>
          <a:p>
            <a:pPr algn="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Анатольевна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lenovo\Pictures\20181112_18123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3834714"/>
            <a:ext cx="3071834" cy="2666119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  <a:softEdge rad="112500"/>
          </a:effectLst>
          <a:scene3d>
            <a:camera prst="perspectiveRight"/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  <p:transition spd="med" advClick="0" advTm="775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0" y="285727"/>
            <a:ext cx="873867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Использование на уроках физической культуры  SET -метода.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1428736"/>
            <a:ext cx="7786742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SET (с англ.) – набор, комплект, множество, т.е. он сочетает в себе элементы различных методов обучения и способствует формированию у обучающихся необходимых им знаний, умений и навыков за счет выполнения практических заданий. SET-метод может сочетать в себе элементы таких методов обучения как, например: кейсы, логико-смысловое моделирование (ЛСМ), квест, презентации и др. Сочетание данных методов выбрано не случайно, поскольку именно эти методы обучения чаще всего использую в своей работе и вижу, что они дают неплохой результат. 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 spd="med" advTm="30484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Кейс-метод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   Очень полюбился моим воспитанникам. Постоянно прибегать к кейсам на практике невозможно. В своей практике использую кейсы по  темам: "Олимпийские игры" ,         " Виды спорта".        Почему именно эти темы? Считаю , что они обзорные  и актуальны на сегодняшний день. 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7106" name="Picture 2" descr="C:\Users\lenovo\Downloads\кейс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000240"/>
            <a:ext cx="4071966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p:transition spd="med" advTm="23188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686800" cy="100010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Совместная работа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928670"/>
            <a:ext cx="5053018" cy="557216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Просмотрев видео-кейс(ролик, презентацию), получив  кейсы с материалом , можно выполнить проект и предоставить его в качестве решения, наглядно оформить используя индивидуальный и творческий подходы. Так же можно использовать эти методы для детей освобожденных от уроков физической культуры по состоянию здоровья,  при  аттестации обучающихся, отнесенных к специальной медицинской группе здоровья.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58" name="Picture 2" descr="C:\Users\lenovo\Pictures\20180122_13224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5548235" y="2271180"/>
            <a:ext cx="3548254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p:transition spd="med" advTm="23718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85728"/>
            <a:ext cx="8686800" cy="78581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Проектная  деятельность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lenovo\Pictures\20180122_13300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980285" y="1162931"/>
            <a:ext cx="2000263" cy="2531873"/>
          </a:xfrm>
          <a:prstGeom prst="rect">
            <a:avLst/>
          </a:prstGeom>
          <a:noFill/>
        </p:spPr>
      </p:pic>
      <p:pic>
        <p:nvPicPr>
          <p:cNvPr id="3075" name="Picture 3" descr="C:\Users\lenovo\Pictures\20181108_16193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4429132"/>
            <a:ext cx="3419468" cy="2207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5" descr="C:\Users\lenovo\Pictures\20181108_10451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0800000">
            <a:off x="5643570" y="2143116"/>
            <a:ext cx="2692240" cy="1857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7" name="Picture 5" descr="C:\Users\lenovo\Pictures\20181108_10424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10" y="3929066"/>
            <a:ext cx="2714644" cy="2260617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med" advTm="10391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Творческая работа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304800" y="1285860"/>
            <a:ext cx="4191000" cy="20717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Разделив учеников на группы , выдав им кейсы на заданную тему, можно задействовать в работу весь класс. </a:t>
            </a:r>
          </a:p>
        </p:txBody>
      </p:sp>
      <p:pic>
        <p:nvPicPr>
          <p:cNvPr id="2050" name="Picture 2" descr="C:\Users\lenovo\Pictures\20181106_09082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7972" y="1285861"/>
            <a:ext cx="3281680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4714844" y="4549676"/>
            <a:ext cx="442915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Здесь ребята показывают свои знания, включая логику и творческую активность, при чем можно совмещать новые педагогические технологии вместе.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C:\Users\lenovo\Pictures\20181106_0832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4271968"/>
            <a:ext cx="2786082" cy="22288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p:transition spd="med" advTm="23203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7484958" cy="84124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квест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2" name="Picture 2" descr="C:\Users\lenovo\Downloads\вопрос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87441" y="2214554"/>
            <a:ext cx="2512990" cy="33149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857620" y="1071546"/>
            <a:ext cx="4643470" cy="507209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           Нравятся ребятам мои уроки с использованием квеста. Почему квест? Слово ребятам знакомо по компьютерным играм. Квест в переводе с английского дословно – поиск. В мифологии и литературе на английском языке понятие «квест» изначально обозначало один из способов построения сюжета – путешествие персонажей к определенной цели через преодоление трудностей</a:t>
            </a:r>
            <a:endParaRPr lang="ru-RU" sz="2200" b="1" dirty="0"/>
          </a:p>
        </p:txBody>
      </p:sp>
    </p:spTree>
    <p:custDataLst>
      <p:tags r:id="rId1"/>
    </p:custDataLst>
  </p:cSld>
  <p:clrMapOvr>
    <a:masterClrMapping/>
  </p:clrMapOvr>
  <p:transition spd="med" advTm="23718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ПОИСК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071546"/>
            <a:ext cx="4767266" cy="5253054"/>
          </a:xfrm>
        </p:spPr>
        <p:txBody>
          <a:bodyPr>
            <a:noAutofit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Таким образом, квест – это путешествие за артифактом, поиск. В нашем случае артифакт – новые знания. После объяснения темы, учащиеся отвечают на вопросы в конце урока, к примеру получают какой-то предмет спортивного инвентаря и по начальным буквам получают ответ. Вот такими методами я стараюсь разнообразить обычный урок, превращая его в интересную познавательную игру.</a:t>
            </a:r>
          </a:p>
          <a:p>
            <a:endParaRPr lang="ru-RU" sz="2400" dirty="0"/>
          </a:p>
        </p:txBody>
      </p:sp>
      <p:pic>
        <p:nvPicPr>
          <p:cNvPr id="3074" name="Picture 2" descr="C:\Users\lenovo\Downloads\квест поиск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666726" y="1773684"/>
            <a:ext cx="2834364" cy="38698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p:transition spd="med" advTm="23391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Ключевое слово -СПОРТ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lenovo\Pictures\20181112_18152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351795" y="1785927"/>
            <a:ext cx="3863146" cy="27146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86380" y="1600200"/>
            <a:ext cx="3705220" cy="4724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 Прошли квест, получили заряд эмоций, радость от полученного результата. Проявили максимум усилий решая головоломки и ребусы совмещая их с физическими упражнениями. Молодцы  ребята ! 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 spd="med" advTm="2311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2786058"/>
            <a:ext cx="707569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 spd="med" advClick="0" advTm="5531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248" y="928670"/>
            <a:ext cx="4552952" cy="4572033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300" dirty="0" smtClean="0"/>
              <a:t>Тема: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" Повышение мотивации обучения на уроках физкультуры посредством использования новых педагогических технологий в соответствии с ФГОС ".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      </a:t>
            </a:r>
            <a:endParaRPr lang="ru-RU" sz="2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0"/>
            <a:ext cx="8358246" cy="2071678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20180122_13173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701324" y="1941826"/>
            <a:ext cx="3240759" cy="2643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p:transition spd="med" advTm="11016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Содержание :</a:t>
            </a:r>
            <a:endParaRPr lang="ru-RU" dirty="0"/>
          </a:p>
        </p:txBody>
      </p:sp>
      <p:pic>
        <p:nvPicPr>
          <p:cNvPr id="34818" name="Picture 2" descr="C:\Users\lenovo\Pictures\Веселые эстафеты 3-классы.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5069" y="2071678"/>
            <a:ext cx="3718303" cy="3071834"/>
          </a:xfrm>
          <a:prstGeom prst="cloud">
            <a:avLst/>
          </a:prstGeom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softEdge rad="112500"/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786314" y="1600200"/>
            <a:ext cx="4205286" cy="47244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Значение здорового образа жизни.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Использование ИКТ на уроках ФК.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Использование на уроках физической культуры  SET -метода.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  <p:custDataLst>
      <p:tags r:id="rId1"/>
    </p:custDataLst>
  </p:cSld>
  <p:clrMapOvr>
    <a:masterClrMapping/>
  </p:clrMapOvr>
  <p:transition spd="med" advTm="13891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714380"/>
          </a:xfrm>
        </p:spPr>
        <p:txBody>
          <a:bodyPr/>
          <a:lstStyle/>
          <a:p>
            <a:r>
              <a:rPr lang="ru-RU" dirty="0" smtClean="0"/>
              <a:t>Значение здорового образа жизни.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00108"/>
            <a:ext cx="8715436" cy="5589614"/>
          </a:xfrm>
        </p:spPr>
        <p:txBody>
          <a:bodyPr>
            <a:noAutofit/>
          </a:bodyPr>
          <a:lstStyle/>
          <a:p>
            <a:pPr marL="84138" indent="-84138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Физическая  культура  посредством  физических  упражнений  </a:t>
            </a:r>
          </a:p>
          <a:p>
            <a:pPr marL="84138" indent="-84138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готовит  людей  к  жизни  и  труду,  используя  естественные  силы  природы  и  весь  комплекс  факторов  (режим  труда,  быт, отдых,  гигиена  и  т.  д.),  определяющих  физическое  здоровье человека  и уровень  его  общей  и  специальной  физической  подготовки.</a:t>
            </a:r>
          </a:p>
          <a:p>
            <a:pPr marL="84138" indent="-84138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Значение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 физической  культуры  в  школьный  период  жизни  человека  заключается  в  создании  фундамента  для  всестороннего </a:t>
            </a:r>
          </a:p>
          <a:p>
            <a:pPr marL="84138" indent="-84138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физического  развития,  укрепления  здоровья,  формирования  </a:t>
            </a:r>
          </a:p>
          <a:p>
            <a:pPr marL="84138" indent="-84138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разнообразных  двигательных  умений  и  навыков.</a:t>
            </a:r>
          </a:p>
          <a:p>
            <a:pPr marL="84138" indent="-84138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Физическое  развитие  в  школьном  возрасте  имеет  очень  важное  значение,  т.  к.  от  своевременного  развития  физических  навыков  и  способностей  зависит  не  только  физическая </a:t>
            </a:r>
          </a:p>
          <a:p>
            <a:pPr marL="84138" indent="-84138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форма  и  состояние  здоровья  в  будущем,  но  и  нравственное 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развитие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 ребенка.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23422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Подвижные и народные игры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357298"/>
            <a:ext cx="5143536" cy="496730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200" dirty="0" smtClean="0"/>
              <a:t>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Физическое  развитие  в </a:t>
            </a:r>
          </a:p>
          <a:p>
            <a:pPr algn="ctr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школьном  возрасте  имеет</a:t>
            </a:r>
          </a:p>
          <a:p>
            <a:pPr algn="ctr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  очень  важное  значение,  т.  к.  от  </a:t>
            </a:r>
          </a:p>
          <a:p>
            <a:pPr algn="ctr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своевременного  развития </a:t>
            </a:r>
          </a:p>
          <a:p>
            <a:pPr algn="ctr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физических  навыков  и  способностей  зависит  не только физическая  форма  и  </a:t>
            </a:r>
          </a:p>
          <a:p>
            <a:pPr algn="ctr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состояние  здоровья  в  будущем, </a:t>
            </a:r>
          </a:p>
          <a:p>
            <a:pPr algn="ctr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но и  нравственное  развитие  </a:t>
            </a:r>
          </a:p>
          <a:p>
            <a:pPr algn="ctr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ребенка.</a:t>
            </a:r>
          </a:p>
          <a:p>
            <a:endParaRPr lang="ru-RU" dirty="0"/>
          </a:p>
        </p:txBody>
      </p:sp>
      <p:pic>
        <p:nvPicPr>
          <p:cNvPr id="35842" name="Picture 2" descr="C:\Users\lenovo\Pictures\Конкурс капитанов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00720" y="1428736"/>
            <a:ext cx="2800369" cy="3714776"/>
          </a:xfrm>
          <a:prstGeom prst="cloud">
            <a:avLst/>
          </a:prstGeom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softEdge rad="112500"/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</p:spTree>
    <p:custDataLst>
      <p:tags r:id="rId1"/>
    </p:custDataLst>
  </p:cSld>
  <p:clrMapOvr>
    <a:masterClrMapping/>
  </p:clrMapOvr>
  <p:transition spd="med" advTm="24953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857752" y="4786322"/>
            <a:ext cx="4286248" cy="1000132"/>
          </a:xfrm>
        </p:spPr>
        <p:txBody>
          <a:bodyPr>
            <a:normAutofit/>
          </a:bodyPr>
          <a:lstStyle/>
          <a:p>
            <a:pPr algn="ctr"/>
            <a:r>
              <a:rPr lang="ru-RU" sz="3000" dirty="0" smtClean="0"/>
              <a:t>ЗДОРОВОЕ ПОКОЛЕНИЕ</a:t>
            </a:r>
            <a:endParaRPr lang="ru-RU" sz="3000" dirty="0"/>
          </a:p>
        </p:txBody>
      </p:sp>
      <p:sp>
        <p:nvSpPr>
          <p:cNvPr id="6" name="Содержимое 5"/>
          <p:cNvSpPr>
            <a:spLocks noGrp="1"/>
          </p:cNvSpPr>
          <p:nvPr>
            <p:ph type="body" idx="2"/>
          </p:nvPr>
        </p:nvSpPr>
        <p:spPr>
          <a:xfrm>
            <a:off x="214282" y="214290"/>
            <a:ext cx="4643470" cy="6429420"/>
          </a:xfrm>
        </p:spPr>
        <p:txBody>
          <a:bodyPr>
            <a:normAutofit/>
          </a:bodyPr>
          <a:lstStyle/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Ежедневные  занятия физической  культурой решают  следующие  задачи: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укрепление  здоровья, 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закаливание  организма,  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улучшение  физической  и  умственной работоспособности,  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совершенствование  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физических навыков, 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воспитание  привычки заниматься  регулярно  и  самостоятельно.</a:t>
            </a:r>
          </a:p>
          <a:p>
            <a:endParaRPr lang="ru-RU" sz="2400" dirty="0"/>
          </a:p>
        </p:txBody>
      </p:sp>
      <p:pic>
        <p:nvPicPr>
          <p:cNvPr id="7" name="Picture 3" descr="C:\Users\lenovo\Pictures\DSCN048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lum bright="-10000" contrast="10000"/>
          </a:blip>
          <a:stretch>
            <a:fillRect/>
          </a:stretch>
        </p:blipFill>
        <p:spPr bwMode="auto">
          <a:xfrm>
            <a:off x="5922120" y="928671"/>
            <a:ext cx="3061535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p:transition spd="med" advTm="24047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Современные технологии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>
              <a:lnSpc>
                <a:spcPct val="120000"/>
              </a:lnSpc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Введение в школьный  курс информатики и технологии привело к оснащению образовательных школ современными компьютерными классами,  и как следствие созданию предпосылки применения компьютеризованных технологий в преподавании других предметов, как традиционных, так и нет, в частности - физической культуры.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3" descr="C:\Users\lenovo\Pictures\20180122_13170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5298322" y="2382901"/>
            <a:ext cx="3262264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p:transition spd="med" advTm="15906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Использование ИКТ на уроках ФК.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lenovo\Pictures\20180122_13245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707057" y="2125622"/>
            <a:ext cx="3157852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142984"/>
            <a:ext cx="4348162" cy="518161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      Использование ИКТ на уроках физической культуры позволяет решить проблему освобожденных от занятий учащихся. Прослушивая материал вместе со всеми, учащиеся получают индивидуальное творческое задание на определенный срок, и представляют результат в виде презентаций, докладов, сообщений.</a:t>
            </a:r>
          </a:p>
          <a:p>
            <a:endParaRPr lang="ru-RU" sz="2200" b="1" dirty="0"/>
          </a:p>
        </p:txBody>
      </p:sp>
    </p:spTree>
    <p:custDataLst>
      <p:tags r:id="rId1"/>
    </p:custDataLst>
  </p:cSld>
  <p:clrMapOvr>
    <a:masterClrMapping/>
  </p:clrMapOvr>
  <p:transition spd="med" advTm="23047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ОЛИМПИЙСКОЕ ДВИЖЕНИЕ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200" b="1" dirty="0" smtClean="0"/>
              <a:t>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Использование ИКТ позволяет увеличить время на отработку основных двигательных навыков и умений во время традиционных уроков, выкроить время на знакомство с историей и на пропаганду Олимпийского движения. </a:t>
            </a:r>
            <a:endParaRPr lang="ru-RU" sz="2200" dirty="0"/>
          </a:p>
        </p:txBody>
      </p:sp>
      <p:pic>
        <p:nvPicPr>
          <p:cNvPr id="4098" name="Picture 2" descr="C:\Users\lenovo\Downloads\кубертен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5008" y="2000240"/>
            <a:ext cx="2928958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p:transition spd="med" advTm="15407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6.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3|1.5|1.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2.5|5|3.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2.9|1.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.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|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8|1.9|1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.6|2.2|2.2|2.7|2.6|4|2.4|2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2.3|3.7|2.2|2.1|3.3|1.9|2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|2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2.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2.6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3283</TotalTime>
  <Words>562</Words>
  <Application>Microsoft Office PowerPoint</Application>
  <PresentationFormat>Экран (4:3)</PresentationFormat>
  <Paragraphs>69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Слайд 1</vt:lpstr>
      <vt:lpstr> Тема: " Повышение мотивации обучения на уроках физкультуры посредством использования новых педагогических технологий в соответствии с ФГОС ".        </vt:lpstr>
      <vt:lpstr>Содержание :</vt:lpstr>
      <vt:lpstr>Значение здорового образа жизни.</vt:lpstr>
      <vt:lpstr>Подвижные и народные игры</vt:lpstr>
      <vt:lpstr>ЗДОРОВОЕ ПОКОЛЕНИЕ</vt:lpstr>
      <vt:lpstr>Современные технологии</vt:lpstr>
      <vt:lpstr>Использование ИКТ на уроках ФК. </vt:lpstr>
      <vt:lpstr>ОЛИМПИЙСКОЕ ДВИЖЕНИЕ</vt:lpstr>
      <vt:lpstr>Слайд 10</vt:lpstr>
      <vt:lpstr>Кейс-метод</vt:lpstr>
      <vt:lpstr>Совместная работа</vt:lpstr>
      <vt:lpstr>Проектная  деятельность</vt:lpstr>
      <vt:lpstr>Творческая работа</vt:lpstr>
      <vt:lpstr>квест</vt:lpstr>
      <vt:lpstr>ПОИСК</vt:lpstr>
      <vt:lpstr>Ключевое слово -СПОРТ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Олег Гильц</dc:creator>
  <cp:lastModifiedBy>Олег Гильц</cp:lastModifiedBy>
  <cp:revision>340</cp:revision>
  <dcterms:created xsi:type="dcterms:W3CDTF">2018-01-18T06:32:46Z</dcterms:created>
  <dcterms:modified xsi:type="dcterms:W3CDTF">2018-12-15T15:10:06Z</dcterms:modified>
</cp:coreProperties>
</file>