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a" ContentType="audio/x-ms-wma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4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3A804-5854-429E-80E6-B68D102794CF}" type="datetimeFigureOut">
              <a:rPr lang="ru-RU" smtClean="0"/>
              <a:pPr/>
              <a:t>08.11.2018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F0F8C-1E04-46F6-A091-13A74A0EF64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3A804-5854-429E-80E6-B68D102794CF}" type="datetimeFigureOut">
              <a:rPr lang="ru-RU" smtClean="0"/>
              <a:pPr/>
              <a:t>08.11.2018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F0F8C-1E04-46F6-A091-13A74A0EF6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3A804-5854-429E-80E6-B68D102794CF}" type="datetimeFigureOut">
              <a:rPr lang="ru-RU" smtClean="0"/>
              <a:pPr/>
              <a:t>08.11.2018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F0F8C-1E04-46F6-A091-13A74A0EF6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3A804-5854-429E-80E6-B68D102794CF}" type="datetimeFigureOut">
              <a:rPr lang="ru-RU" smtClean="0"/>
              <a:pPr/>
              <a:t>08.11.2018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F0F8C-1E04-46F6-A091-13A74A0EF64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3A804-5854-429E-80E6-B68D102794CF}" type="datetimeFigureOut">
              <a:rPr lang="ru-RU" smtClean="0"/>
              <a:pPr/>
              <a:t>08.11.2018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F0F8C-1E04-46F6-A091-13A74A0EF6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3A804-5854-429E-80E6-B68D102794CF}" type="datetimeFigureOut">
              <a:rPr lang="ru-RU" smtClean="0"/>
              <a:pPr/>
              <a:t>08.11.2018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F0F8C-1E04-46F6-A091-13A74A0EF64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3A804-5854-429E-80E6-B68D102794CF}" type="datetimeFigureOut">
              <a:rPr lang="ru-RU" smtClean="0"/>
              <a:pPr/>
              <a:t>08.11.2018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F0F8C-1E04-46F6-A091-13A74A0EF64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3A804-5854-429E-80E6-B68D102794CF}" type="datetimeFigureOut">
              <a:rPr lang="ru-RU" smtClean="0"/>
              <a:pPr/>
              <a:t>08.11.2018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F0F8C-1E04-46F6-A091-13A74A0EF6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3A804-5854-429E-80E6-B68D102794CF}" type="datetimeFigureOut">
              <a:rPr lang="ru-RU" smtClean="0"/>
              <a:pPr/>
              <a:t>08.11.2018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F0F8C-1E04-46F6-A091-13A74A0EF6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3A804-5854-429E-80E6-B68D102794CF}" type="datetimeFigureOut">
              <a:rPr lang="ru-RU" smtClean="0"/>
              <a:pPr/>
              <a:t>08.11.2018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F0F8C-1E04-46F6-A091-13A74A0EF6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3A804-5854-429E-80E6-B68D102794CF}" type="datetimeFigureOut">
              <a:rPr lang="ru-RU" smtClean="0"/>
              <a:pPr/>
              <a:t>08.11.2018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F0F8C-1E04-46F6-A091-13A74A0EF64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1A3A804-5854-429E-80E6-B68D102794CF}" type="datetimeFigureOut">
              <a:rPr lang="ru-RU" smtClean="0"/>
              <a:pPr/>
              <a:t>08.11.2018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61F0F8C-1E04-46F6-A091-13A74A0EF64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media1.wma"/><Relationship Id="rId5" Type="http://schemas.openxmlformats.org/officeDocument/2006/relationships/image" Target="../media/image8.png"/><Relationship Id="rId4" Type="http://schemas.microsoft.com/office/2007/relationships/media" Target="../media/media1.wma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s://st3.depositphotos.com/2435397/15514/i/1600/depositphotos_155145078-stock-photo-three-cartoon-pigs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-1351" b="8558"/>
          <a:stretch/>
        </p:blipFill>
        <p:spPr bwMode="auto">
          <a:xfrm>
            <a:off x="827584" y="692696"/>
            <a:ext cx="7704856" cy="56166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1039932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 descr="http://pre11.deviantart.net/4c1c/th/pre/i/2008/304/1/4/3_little_pigs___houses_3d_by_mcapplbee.png"/>
          <p:cNvPicPr>
            <a:picLocks noGrp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124744"/>
            <a:ext cx="7776864" cy="468052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2150983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http://www.nowch.cap.ru/Home/82/cobitija/2012/05/0003.jpg"/>
          <p:cNvPicPr>
            <a:picLocks noGrp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908720"/>
            <a:ext cx="8208912" cy="48965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476729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http://img0.reactor.cc/pics/comment/%D0%94%D0%B6%D0%BE%D0%BD-%D0%A1%D0%BD%D0%BE%D1%83-%D0%98%D0%9F-others-%D0%98%D0%B3%D1%80%D0%B0-%D0%BF%D1%80%D0%B5%D1%81%D1%82%D0%BE%D0%BB%D0%BE%D0%B2-%D1%84%D1%8D%D0%BD%D0%B4%D0%BE%D0%BC%D1%8B-2145554.jpeg"/>
          <p:cNvPicPr>
            <a:picLocks noGrp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76672"/>
            <a:ext cx="7488832" cy="58326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3824703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https://cnt-forum.plarium.com/file.bmp?url=https%3A%2F%2F3.bp.blogspot.com%2F-AM43SUzrpFk%2FVsiILFve-WI%2FAAAAAAAAOjE%2FA9bYznncSho%2Fs1600%2Fbadwolfblow.png"/>
          <p:cNvPicPr>
            <a:picLocks noGrp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76672"/>
            <a:ext cx="8064896" cy="54726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2742469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www.ukazka.ru/img/dop/340885-cookolnyj-teatr-tri-porosenka-4-kucl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50" y="559718"/>
            <a:ext cx="8572500" cy="576064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027611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692696"/>
            <a:ext cx="7620000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248_1Dy.wma">
            <a:hlinkClick r:id="" action="ppaction://media"/>
          </p:cNvPr>
          <p:cNvPicPr>
            <a:picLocks noGrp="1" noChangeAspect="1"/>
          </p:cNvPicPr>
          <p:nvPr>
            <p:ph sz="quarter" idx="13"/>
            <a:audioFile r:link="rId1"/>
            <p:extLst>
              <p:ext uri="{DAA4B4D4-6D71-4841-9C94-3DE7FCFB9230}">
                <p14:media xmlns="" xmlns:p14="http://schemas.microsoft.com/office/powerpoint/2010/main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8203903" y="5733256"/>
            <a:ext cx="487362" cy="487363"/>
          </a:xfrm>
        </p:spPr>
      </p:pic>
    </p:spTree>
    <p:extLst>
      <p:ext uri="{BB962C8B-B14F-4D97-AF65-F5344CB8AC3E}">
        <p14:creationId xmlns="" xmlns:p14="http://schemas.microsoft.com/office/powerpoint/2010/main" val="3184952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854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930" y="692696"/>
            <a:ext cx="8172427" cy="526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186277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185</TotalTime>
  <Words>0</Words>
  <Application>Microsoft Office PowerPoint</Application>
  <PresentationFormat>Экран (4:3)</PresentationFormat>
  <Paragraphs>0</Paragraphs>
  <Slides>8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Воздушный 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Сергей</dc:creator>
  <cp:lastModifiedBy>11</cp:lastModifiedBy>
  <cp:revision>10</cp:revision>
  <dcterms:created xsi:type="dcterms:W3CDTF">2018-11-05T07:18:13Z</dcterms:created>
  <dcterms:modified xsi:type="dcterms:W3CDTF">2018-11-08T15:45:38Z</dcterms:modified>
</cp:coreProperties>
</file>