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1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4DC47-C312-4F81-8C3D-741E9612CF7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606D48-49CA-4112-B9F7-E2A73648EE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7772400" cy="2808311"/>
          </a:xfrm>
        </p:spPr>
        <p:txBody>
          <a:bodyPr>
            <a:noAutofit/>
          </a:bodyPr>
          <a:lstStyle/>
          <a:p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941168"/>
            <a:ext cx="5884168" cy="402604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ПЕДАГОГИЧЕСКИЙ СОВЕТ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МАДОУ Д/с № 6 «ЗОЛОТОЙ КЛЮЧИК»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8208912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5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ЗАДАНИЕ 1.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НАЗВАТЬ ВИД РОСПИСИ.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Desktop\х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486" y="1556792"/>
            <a:ext cx="698302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927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НАЗВАТЬ ВИД РОСПИСИ.</a:t>
            </a:r>
            <a:endParaRPr lang="ru-RU" dirty="0"/>
          </a:p>
        </p:txBody>
      </p:sp>
      <p:pic>
        <p:nvPicPr>
          <p:cNvPr id="3074" name="Picture 2" descr="C:\Users\User\Desktop\д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480720" cy="549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8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НАЗВАТЬ ВИД РОСПИСИ.</a:t>
            </a:r>
            <a:endParaRPr lang="ru-RU" dirty="0"/>
          </a:p>
        </p:txBody>
      </p:sp>
      <p:pic>
        <p:nvPicPr>
          <p:cNvPr id="4098" name="Picture 2" descr="C:\Users\User\Desktop\г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26469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969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НАЗВАТЬ ВИД РОСПИСИ.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ф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765762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24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accent1">
                    <a:lumMod val="50000"/>
                  </a:schemeClr>
                </a:solidFill>
              </a:rPr>
              <a:t>ЗАДАНИЕ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ДЛЯ КОМАНДЫ «МОЛОДУШКИ»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«ДЫМКОВСКИЕ УЗОРЫ».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93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ЗАДАНИЕ 2.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ДЛЯ КОМАНДЫ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«ВЕСЕЛУШКИ»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«ГОРОДЕЦКИЕ УЗОРЫ»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444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ЗАДАНИЕ 3.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ЗАГАДКИ.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5400" dirty="0" smtClean="0"/>
              <a:t>В лесу снята, в дому гнута, посередине заплетено.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548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720" y="332656"/>
            <a:ext cx="7322560" cy="614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852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Стоит попадья тремя поясами подпоясанная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017366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848872" cy="628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2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19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Бычок рогат, в руках зажат, еду хватает,</a:t>
            </a:r>
          </a:p>
          <a:p>
            <a:r>
              <a:rPr lang="ru-RU" sz="5400" dirty="0" smtClean="0"/>
              <a:t>а сам голодает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21622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у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19" cy="614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80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endParaRPr lang="ru-RU" sz="5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Чем больше я верчусь, тем больше становлюсь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50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в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488832" cy="614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32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РАЗМИНКА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ОПРЕДЕЛИТЬ ЖАНР РУССКОГО ТВОРЧЕСТВА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131479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ser\Desktop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7848872" cy="547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837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7605464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46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4342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56992"/>
            <a:ext cx="7467600" cy="32403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«Мы на масляной неделе</a:t>
            </a:r>
          </a:p>
          <a:p>
            <a:r>
              <a:rPr lang="ru-RU" sz="4000" dirty="0" smtClean="0"/>
              <a:t>Праздник не нарушили,</a:t>
            </a:r>
          </a:p>
          <a:p>
            <a:r>
              <a:rPr lang="ru-RU" sz="4000" dirty="0" smtClean="0"/>
              <a:t>Все друзья плясали, пели, </a:t>
            </a:r>
          </a:p>
          <a:p>
            <a:r>
              <a:rPr lang="ru-RU" sz="4000" dirty="0" smtClean="0"/>
              <a:t>Мы </a:t>
            </a:r>
            <a:r>
              <a:rPr lang="ru-RU" sz="4000" dirty="0" err="1" smtClean="0"/>
              <a:t>блиночки</a:t>
            </a:r>
            <a:r>
              <a:rPr lang="ru-RU" sz="4000" dirty="0" smtClean="0"/>
              <a:t> кушали!</a:t>
            </a:r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48883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98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260647"/>
            <a:ext cx="7467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729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628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«Человек, который берется за многие ремесла, хорошо не владеет ни одним»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36912"/>
            <a:ext cx="7467600" cy="3837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568952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528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«ДВА КОНЦА, 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ДВА КОЛЬЦА,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А ПОСЕРЕДИНЕ ГВОЗДИК»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621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303</TotalTime>
  <Words>117</Words>
  <Application>Microsoft Office PowerPoint</Application>
  <PresentationFormat>Экран (4:3)</PresentationFormat>
  <Paragraphs>26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Презентация PowerPoint</vt:lpstr>
      <vt:lpstr>Презентация PowerPoint</vt:lpstr>
      <vt:lpstr>РАЗМИНКА</vt:lpstr>
      <vt:lpstr>Презентация PowerPoint</vt:lpstr>
      <vt:lpstr>Презентация PowerPoint</vt:lpstr>
      <vt:lpstr>Презентация PowerPoint</vt:lpstr>
      <vt:lpstr>        </vt:lpstr>
      <vt:lpstr>«Человек, который берется за многие ремесла, хорошо не владеет ни одним»</vt:lpstr>
      <vt:lpstr>Презентация PowerPoint</vt:lpstr>
      <vt:lpstr>ЗАДАНИЕ 1. НАЗВАТЬ ВИД РОСПИСИ.</vt:lpstr>
      <vt:lpstr>НАЗВАТЬ ВИД РОСПИСИ.</vt:lpstr>
      <vt:lpstr>НАЗВАТЬ ВИД РОСПИСИ.</vt:lpstr>
      <vt:lpstr>НАЗВАТЬ ВИД РОСПИСИ.</vt:lpstr>
      <vt:lpstr>ЗАДАНИЕ 2. ДЛЯ КОМАНДЫ «МОЛОДУШКИ»</vt:lpstr>
      <vt:lpstr>ЗАДАНИЕ 2. ДЛЯ КОМАНДЫ «ВЕСЕЛУШКИ»</vt:lpstr>
      <vt:lpstr>ЗАДАНИЕ 3. ЗАГАДКИ.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александр</cp:lastModifiedBy>
  <cp:revision>14</cp:revision>
  <dcterms:created xsi:type="dcterms:W3CDTF">2018-05-07T08:57:58Z</dcterms:created>
  <dcterms:modified xsi:type="dcterms:W3CDTF">2019-01-06T14:31:41Z</dcterms:modified>
</cp:coreProperties>
</file>