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1"/>
  </p:notesMasterIdLst>
  <p:sldIdLst>
    <p:sldId id="257" r:id="rId4"/>
    <p:sldId id="278" r:id="rId5"/>
    <p:sldId id="279" r:id="rId6"/>
    <p:sldId id="266" r:id="rId7"/>
    <p:sldId id="265" r:id="rId8"/>
    <p:sldId id="297" r:id="rId9"/>
    <p:sldId id="305" r:id="rId10"/>
  </p:sldIdLst>
  <p:sldSz cx="9144000" cy="6858000" type="screen4x3"/>
  <p:notesSz cx="6858000" cy="9144000"/>
  <p:defaultTextStyle>
    <a:defPPr>
      <a:defRPr lang="ru-RU"/>
    </a:defPPr>
    <a:lvl1pPr marL="0" algn="l" defTabSz="9133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678" algn="l" defTabSz="9133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358" algn="l" defTabSz="9133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038" algn="l" defTabSz="9133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6715" algn="l" defTabSz="9133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3396" algn="l" defTabSz="9133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0074" algn="l" defTabSz="9133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6748" algn="l" defTabSz="9133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3431" algn="l" defTabSz="9133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110DF-6B0F-4C6F-9491-0CEB12870D9A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D3523-74F6-4C5F-AD66-ED2106E464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620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3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678" algn="l" defTabSz="9133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358" algn="l" defTabSz="9133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38" algn="l" defTabSz="9133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6715" algn="l" defTabSz="9133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3396" algn="l" defTabSz="9133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074" algn="l" defTabSz="9133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748" algn="l" defTabSz="9133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3431" algn="l" defTabSz="9133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Урок первый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D3523-74F6-4C5F-AD66-ED2106E4643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195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Соедини героя и произведение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D3523-74F6-4C5F-AD66-ED2106E4643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40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7A92DE9-69F5-4A00-89C0-98C0778CE525}" type="slidenum">
              <a:rPr lang="ru-RU"/>
              <a:pPr/>
              <a:t>4</a:t>
            </a:fld>
            <a:endParaRPr lang="ru-RU"/>
          </a:p>
        </p:txBody>
      </p:sp>
      <p:sp>
        <p:nvSpPr>
          <p:cNvPr id="92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r>
              <a:rPr lang="ru-RU" dirty="0" smtClean="0"/>
              <a:t>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3309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7A92DE9-69F5-4A00-89C0-98C0778CE525}" type="slidenum">
              <a:rPr lang="ru-RU"/>
              <a:pPr/>
              <a:t>5</a:t>
            </a:fld>
            <a:endParaRPr lang="ru-RU"/>
          </a:p>
        </p:txBody>
      </p:sp>
      <p:sp>
        <p:nvSpPr>
          <p:cNvPr id="92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49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D3523-74F6-4C5F-AD66-ED2106E4643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681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253" indent="0" algn="ctr">
              <a:buNone/>
              <a:defRPr/>
            </a:lvl2pPr>
            <a:lvl3pPr marL="828506" indent="0" algn="ctr">
              <a:buNone/>
              <a:defRPr/>
            </a:lvl3pPr>
            <a:lvl4pPr marL="1242759" indent="0" algn="ctr">
              <a:buNone/>
              <a:defRPr/>
            </a:lvl4pPr>
            <a:lvl5pPr marL="1657013" indent="0" algn="ctr">
              <a:buNone/>
              <a:defRPr/>
            </a:lvl5pPr>
            <a:lvl6pPr marL="2071268" indent="0" algn="ctr">
              <a:buNone/>
              <a:defRPr/>
            </a:lvl6pPr>
            <a:lvl7pPr marL="2485520" indent="0" algn="ctr">
              <a:buNone/>
              <a:defRPr/>
            </a:lvl7pPr>
            <a:lvl8pPr marL="2899774" indent="0" algn="ctr">
              <a:buNone/>
              <a:defRPr/>
            </a:lvl8pPr>
            <a:lvl9pPr marL="3314028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6A7FBC1-4A1A-4B3B-B588-FCA4828D50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6D2ACE-7876-42EA-987E-8B030EF1A1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74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253" indent="0">
              <a:buNone/>
              <a:defRPr sz="1600"/>
            </a:lvl2pPr>
            <a:lvl3pPr marL="828506" indent="0">
              <a:buNone/>
              <a:defRPr sz="1500"/>
            </a:lvl3pPr>
            <a:lvl4pPr marL="1242759" indent="0">
              <a:buNone/>
              <a:defRPr sz="1300"/>
            </a:lvl4pPr>
            <a:lvl5pPr marL="1657013" indent="0">
              <a:buNone/>
              <a:defRPr sz="1300"/>
            </a:lvl5pPr>
            <a:lvl6pPr marL="2071268" indent="0">
              <a:buNone/>
              <a:defRPr sz="1300"/>
            </a:lvl6pPr>
            <a:lvl7pPr marL="2485520" indent="0">
              <a:buNone/>
              <a:defRPr sz="1300"/>
            </a:lvl7pPr>
            <a:lvl8pPr marL="2899774" indent="0">
              <a:buNone/>
              <a:defRPr sz="1300"/>
            </a:lvl8pPr>
            <a:lvl9pPr marL="3314028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F332074-8CD6-438E-A78C-82232EE547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40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1" y="1604340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9AEA7D9-9C3D-4946-B45B-16173B9895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81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253" indent="0">
              <a:buNone/>
              <a:defRPr sz="1800" b="1"/>
            </a:lvl2pPr>
            <a:lvl3pPr marL="828506" indent="0">
              <a:buNone/>
              <a:defRPr sz="1600" b="1"/>
            </a:lvl3pPr>
            <a:lvl4pPr marL="1242759" indent="0">
              <a:buNone/>
              <a:defRPr sz="1500" b="1"/>
            </a:lvl4pPr>
            <a:lvl5pPr marL="1657013" indent="0">
              <a:buNone/>
              <a:defRPr sz="1500" b="1"/>
            </a:lvl5pPr>
            <a:lvl6pPr marL="2071268" indent="0">
              <a:buNone/>
              <a:defRPr sz="1500" b="1"/>
            </a:lvl6pPr>
            <a:lvl7pPr marL="2485520" indent="0">
              <a:buNone/>
              <a:defRPr sz="1500" b="1"/>
            </a:lvl7pPr>
            <a:lvl8pPr marL="2899774" indent="0">
              <a:buNone/>
              <a:defRPr sz="1500" b="1"/>
            </a:lvl8pPr>
            <a:lvl9pPr marL="3314028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253" indent="0">
              <a:buNone/>
              <a:defRPr sz="1800" b="1"/>
            </a:lvl2pPr>
            <a:lvl3pPr marL="828506" indent="0">
              <a:buNone/>
              <a:defRPr sz="1600" b="1"/>
            </a:lvl3pPr>
            <a:lvl4pPr marL="1242759" indent="0">
              <a:buNone/>
              <a:defRPr sz="1500" b="1"/>
            </a:lvl4pPr>
            <a:lvl5pPr marL="1657013" indent="0">
              <a:buNone/>
              <a:defRPr sz="1500" b="1"/>
            </a:lvl5pPr>
            <a:lvl6pPr marL="2071268" indent="0">
              <a:buNone/>
              <a:defRPr sz="1500" b="1"/>
            </a:lvl6pPr>
            <a:lvl7pPr marL="2485520" indent="0">
              <a:buNone/>
              <a:defRPr sz="1500" b="1"/>
            </a:lvl7pPr>
            <a:lvl8pPr marL="2899774" indent="0">
              <a:buNone/>
              <a:defRPr sz="1500" b="1"/>
            </a:lvl8pPr>
            <a:lvl9pPr marL="3314028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96BD6E3-B68D-4D06-A557-ED0871AB9D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5D3010C-D6B6-467A-861F-6057B100D5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2B822D0-ADD2-43F2-AA09-E5BBE82EBF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5" y="273633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402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253" indent="0">
              <a:buNone/>
              <a:defRPr sz="1100"/>
            </a:lvl2pPr>
            <a:lvl3pPr marL="828506" indent="0">
              <a:buNone/>
              <a:defRPr sz="900"/>
            </a:lvl3pPr>
            <a:lvl4pPr marL="1242759" indent="0">
              <a:buNone/>
              <a:defRPr sz="800"/>
            </a:lvl4pPr>
            <a:lvl5pPr marL="1657013" indent="0">
              <a:buNone/>
              <a:defRPr sz="800"/>
            </a:lvl5pPr>
            <a:lvl6pPr marL="2071268" indent="0">
              <a:buNone/>
              <a:defRPr sz="800"/>
            </a:lvl6pPr>
            <a:lvl7pPr marL="2485520" indent="0">
              <a:buNone/>
              <a:defRPr sz="800"/>
            </a:lvl7pPr>
            <a:lvl8pPr marL="2899774" indent="0">
              <a:buNone/>
              <a:defRPr sz="800"/>
            </a:lvl8pPr>
            <a:lvl9pPr marL="3314028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0791E54-051F-4D22-A7C6-128436F4DC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5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5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253" indent="0">
              <a:buNone/>
              <a:defRPr sz="2500"/>
            </a:lvl2pPr>
            <a:lvl3pPr marL="828506" indent="0">
              <a:buNone/>
              <a:defRPr sz="2200"/>
            </a:lvl3pPr>
            <a:lvl4pPr marL="1242759" indent="0">
              <a:buNone/>
              <a:defRPr sz="1800"/>
            </a:lvl4pPr>
            <a:lvl5pPr marL="1657013" indent="0">
              <a:buNone/>
              <a:defRPr sz="1800"/>
            </a:lvl5pPr>
            <a:lvl6pPr marL="2071268" indent="0">
              <a:buNone/>
              <a:defRPr sz="1800"/>
            </a:lvl6pPr>
            <a:lvl7pPr marL="2485520" indent="0">
              <a:buNone/>
              <a:defRPr sz="1800"/>
            </a:lvl7pPr>
            <a:lvl8pPr marL="2899774" indent="0">
              <a:buNone/>
              <a:defRPr sz="1800"/>
            </a:lvl8pPr>
            <a:lvl9pPr marL="3314028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5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253" indent="0">
              <a:buNone/>
              <a:defRPr sz="1100"/>
            </a:lvl2pPr>
            <a:lvl3pPr marL="828506" indent="0">
              <a:buNone/>
              <a:defRPr sz="900"/>
            </a:lvl3pPr>
            <a:lvl4pPr marL="1242759" indent="0">
              <a:buNone/>
              <a:defRPr sz="800"/>
            </a:lvl4pPr>
            <a:lvl5pPr marL="1657013" indent="0">
              <a:buNone/>
              <a:defRPr sz="800"/>
            </a:lvl5pPr>
            <a:lvl6pPr marL="2071268" indent="0">
              <a:buNone/>
              <a:defRPr sz="800"/>
            </a:lvl6pPr>
            <a:lvl7pPr marL="2485520" indent="0">
              <a:buNone/>
              <a:defRPr sz="800"/>
            </a:lvl7pPr>
            <a:lvl8pPr marL="2899774" indent="0">
              <a:buNone/>
              <a:defRPr sz="800"/>
            </a:lvl8pPr>
            <a:lvl9pPr marL="3314028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98A666F-2535-498B-9A9E-364488D6FC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496ED2-F0F2-4091-B3A4-015F1998B5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40"/>
            <a:ext cx="2056320" cy="58556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40"/>
            <a:ext cx="6032160" cy="58556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FA43F12-7B25-458E-94C5-1F4AA44BB5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296" indent="0" algn="ctr">
              <a:buNone/>
              <a:defRPr/>
            </a:lvl2pPr>
            <a:lvl3pPr marL="828592" indent="0" algn="ctr">
              <a:buNone/>
              <a:defRPr/>
            </a:lvl3pPr>
            <a:lvl4pPr marL="1242888" indent="0" algn="ctr">
              <a:buNone/>
              <a:defRPr/>
            </a:lvl4pPr>
            <a:lvl5pPr marL="1657185" indent="0" algn="ctr">
              <a:buNone/>
              <a:defRPr/>
            </a:lvl5pPr>
            <a:lvl6pPr marL="2071482" indent="0" algn="ctr">
              <a:buNone/>
              <a:defRPr/>
            </a:lvl6pPr>
            <a:lvl7pPr marL="2485778" indent="0" algn="ctr">
              <a:buNone/>
              <a:defRPr/>
            </a:lvl7pPr>
            <a:lvl8pPr marL="2900074" indent="0" algn="ctr">
              <a:buNone/>
              <a:defRPr/>
            </a:lvl8pPr>
            <a:lvl9pPr marL="3314372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6A7FBC1-4A1A-4B3B-B588-FCA4828D50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6D2ACE-7876-42EA-987E-8B030EF1A1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7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296" indent="0">
              <a:buNone/>
              <a:defRPr sz="1600"/>
            </a:lvl2pPr>
            <a:lvl3pPr marL="828592" indent="0">
              <a:buNone/>
              <a:defRPr sz="1500"/>
            </a:lvl3pPr>
            <a:lvl4pPr marL="1242888" indent="0">
              <a:buNone/>
              <a:defRPr sz="1300"/>
            </a:lvl4pPr>
            <a:lvl5pPr marL="1657185" indent="0">
              <a:buNone/>
              <a:defRPr sz="1300"/>
            </a:lvl5pPr>
            <a:lvl6pPr marL="2071482" indent="0">
              <a:buNone/>
              <a:defRPr sz="1300"/>
            </a:lvl6pPr>
            <a:lvl7pPr marL="2485778" indent="0">
              <a:buNone/>
              <a:defRPr sz="1300"/>
            </a:lvl7pPr>
            <a:lvl8pPr marL="2900074" indent="0">
              <a:buNone/>
              <a:defRPr sz="1300"/>
            </a:lvl8pPr>
            <a:lvl9pPr marL="3314372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F332074-8CD6-438E-A78C-82232EE547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39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1" y="160433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9AEA7D9-9C3D-4946-B45B-16173B9895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8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296" indent="0">
              <a:buNone/>
              <a:defRPr sz="1800" b="1"/>
            </a:lvl2pPr>
            <a:lvl3pPr marL="828592" indent="0">
              <a:buNone/>
              <a:defRPr sz="1600" b="1"/>
            </a:lvl3pPr>
            <a:lvl4pPr marL="1242888" indent="0">
              <a:buNone/>
              <a:defRPr sz="1500" b="1"/>
            </a:lvl4pPr>
            <a:lvl5pPr marL="1657185" indent="0">
              <a:buNone/>
              <a:defRPr sz="1500" b="1"/>
            </a:lvl5pPr>
            <a:lvl6pPr marL="2071482" indent="0">
              <a:buNone/>
              <a:defRPr sz="1500" b="1"/>
            </a:lvl6pPr>
            <a:lvl7pPr marL="2485778" indent="0">
              <a:buNone/>
              <a:defRPr sz="1500" b="1"/>
            </a:lvl7pPr>
            <a:lvl8pPr marL="2900074" indent="0">
              <a:buNone/>
              <a:defRPr sz="1500" b="1"/>
            </a:lvl8pPr>
            <a:lvl9pPr marL="3314372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296" indent="0">
              <a:buNone/>
              <a:defRPr sz="1800" b="1"/>
            </a:lvl2pPr>
            <a:lvl3pPr marL="828592" indent="0">
              <a:buNone/>
              <a:defRPr sz="1600" b="1"/>
            </a:lvl3pPr>
            <a:lvl4pPr marL="1242888" indent="0">
              <a:buNone/>
              <a:defRPr sz="1500" b="1"/>
            </a:lvl4pPr>
            <a:lvl5pPr marL="1657185" indent="0">
              <a:buNone/>
              <a:defRPr sz="1500" b="1"/>
            </a:lvl5pPr>
            <a:lvl6pPr marL="2071482" indent="0">
              <a:buNone/>
              <a:defRPr sz="1500" b="1"/>
            </a:lvl6pPr>
            <a:lvl7pPr marL="2485778" indent="0">
              <a:buNone/>
              <a:defRPr sz="1500" b="1"/>
            </a:lvl7pPr>
            <a:lvl8pPr marL="2900074" indent="0">
              <a:buNone/>
              <a:defRPr sz="1500" b="1"/>
            </a:lvl8pPr>
            <a:lvl9pPr marL="3314372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96BD6E3-B68D-4D06-A557-ED0871AB9D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5D3010C-D6B6-467A-861F-6057B100D5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2B822D0-ADD2-43F2-AA09-E5BBE82EBF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3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3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0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7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4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5" y="273633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40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296" indent="0">
              <a:buNone/>
              <a:defRPr sz="1100"/>
            </a:lvl2pPr>
            <a:lvl3pPr marL="828592" indent="0">
              <a:buNone/>
              <a:defRPr sz="900"/>
            </a:lvl3pPr>
            <a:lvl4pPr marL="1242888" indent="0">
              <a:buNone/>
              <a:defRPr sz="800"/>
            </a:lvl4pPr>
            <a:lvl5pPr marL="1657185" indent="0">
              <a:buNone/>
              <a:defRPr sz="800"/>
            </a:lvl5pPr>
            <a:lvl6pPr marL="2071482" indent="0">
              <a:buNone/>
              <a:defRPr sz="800"/>
            </a:lvl6pPr>
            <a:lvl7pPr marL="2485778" indent="0">
              <a:buNone/>
              <a:defRPr sz="800"/>
            </a:lvl7pPr>
            <a:lvl8pPr marL="2900074" indent="0">
              <a:buNone/>
              <a:defRPr sz="800"/>
            </a:lvl8pPr>
            <a:lvl9pPr marL="3314372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0791E54-051F-4D22-A7C6-128436F4DC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5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5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296" indent="0">
              <a:buNone/>
              <a:defRPr sz="2500"/>
            </a:lvl2pPr>
            <a:lvl3pPr marL="828592" indent="0">
              <a:buNone/>
              <a:defRPr sz="2200"/>
            </a:lvl3pPr>
            <a:lvl4pPr marL="1242888" indent="0">
              <a:buNone/>
              <a:defRPr sz="1800"/>
            </a:lvl4pPr>
            <a:lvl5pPr marL="1657185" indent="0">
              <a:buNone/>
              <a:defRPr sz="1800"/>
            </a:lvl5pPr>
            <a:lvl6pPr marL="2071482" indent="0">
              <a:buNone/>
              <a:defRPr sz="1800"/>
            </a:lvl6pPr>
            <a:lvl7pPr marL="2485778" indent="0">
              <a:buNone/>
              <a:defRPr sz="1800"/>
            </a:lvl7pPr>
            <a:lvl8pPr marL="2900074" indent="0">
              <a:buNone/>
              <a:defRPr sz="1800"/>
            </a:lvl8pPr>
            <a:lvl9pPr marL="3314372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5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296" indent="0">
              <a:buNone/>
              <a:defRPr sz="1100"/>
            </a:lvl2pPr>
            <a:lvl3pPr marL="828592" indent="0">
              <a:buNone/>
              <a:defRPr sz="900"/>
            </a:lvl3pPr>
            <a:lvl4pPr marL="1242888" indent="0">
              <a:buNone/>
              <a:defRPr sz="800"/>
            </a:lvl4pPr>
            <a:lvl5pPr marL="1657185" indent="0">
              <a:buNone/>
              <a:defRPr sz="800"/>
            </a:lvl5pPr>
            <a:lvl6pPr marL="2071482" indent="0">
              <a:buNone/>
              <a:defRPr sz="800"/>
            </a:lvl6pPr>
            <a:lvl7pPr marL="2485778" indent="0">
              <a:buNone/>
              <a:defRPr sz="800"/>
            </a:lvl7pPr>
            <a:lvl8pPr marL="2900074" indent="0">
              <a:buNone/>
              <a:defRPr sz="800"/>
            </a:lvl8pPr>
            <a:lvl9pPr marL="3314372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98A666F-2535-498B-9A9E-364488D6FC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496ED2-F0F2-4091-B3A4-015F1998B5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39"/>
            <a:ext cx="2056320" cy="58556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39"/>
            <a:ext cx="6032160" cy="58556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FA43F12-7B25-458E-94C5-1F4AA44BB5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78" indent="0">
              <a:buNone/>
              <a:defRPr sz="2000" b="1"/>
            </a:lvl2pPr>
            <a:lvl3pPr marL="913358" indent="0">
              <a:buNone/>
              <a:defRPr sz="1800" b="1"/>
            </a:lvl3pPr>
            <a:lvl4pPr marL="1370038" indent="0">
              <a:buNone/>
              <a:defRPr sz="1600" b="1"/>
            </a:lvl4pPr>
            <a:lvl5pPr marL="1826715" indent="0">
              <a:buNone/>
              <a:defRPr sz="1600" b="1"/>
            </a:lvl5pPr>
            <a:lvl6pPr marL="2283396" indent="0">
              <a:buNone/>
              <a:defRPr sz="1600" b="1"/>
            </a:lvl6pPr>
            <a:lvl7pPr marL="2740074" indent="0">
              <a:buNone/>
              <a:defRPr sz="1600" b="1"/>
            </a:lvl7pPr>
            <a:lvl8pPr marL="3196748" indent="0">
              <a:buNone/>
              <a:defRPr sz="1600" b="1"/>
            </a:lvl8pPr>
            <a:lvl9pPr marL="365343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78" indent="0">
              <a:buNone/>
              <a:defRPr sz="2000" b="1"/>
            </a:lvl2pPr>
            <a:lvl3pPr marL="913358" indent="0">
              <a:buNone/>
              <a:defRPr sz="1800" b="1"/>
            </a:lvl3pPr>
            <a:lvl4pPr marL="1370038" indent="0">
              <a:buNone/>
              <a:defRPr sz="1600" b="1"/>
            </a:lvl4pPr>
            <a:lvl5pPr marL="1826715" indent="0">
              <a:buNone/>
              <a:defRPr sz="1600" b="1"/>
            </a:lvl5pPr>
            <a:lvl6pPr marL="2283396" indent="0">
              <a:buNone/>
              <a:defRPr sz="1600" b="1"/>
            </a:lvl6pPr>
            <a:lvl7pPr marL="2740074" indent="0">
              <a:buNone/>
              <a:defRPr sz="1600" b="1"/>
            </a:lvl7pPr>
            <a:lvl8pPr marL="3196748" indent="0">
              <a:buNone/>
              <a:defRPr sz="1600" b="1"/>
            </a:lvl8pPr>
            <a:lvl9pPr marL="365343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6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78" indent="0">
              <a:buNone/>
              <a:defRPr sz="1200"/>
            </a:lvl2pPr>
            <a:lvl3pPr marL="913358" indent="0">
              <a:buNone/>
              <a:defRPr sz="1000"/>
            </a:lvl3pPr>
            <a:lvl4pPr marL="1370038" indent="0">
              <a:buNone/>
              <a:defRPr sz="900"/>
            </a:lvl4pPr>
            <a:lvl5pPr marL="1826715" indent="0">
              <a:buNone/>
              <a:defRPr sz="900"/>
            </a:lvl5pPr>
            <a:lvl6pPr marL="2283396" indent="0">
              <a:buNone/>
              <a:defRPr sz="900"/>
            </a:lvl6pPr>
            <a:lvl7pPr marL="2740074" indent="0">
              <a:buNone/>
              <a:defRPr sz="900"/>
            </a:lvl7pPr>
            <a:lvl8pPr marL="3196748" indent="0">
              <a:buNone/>
              <a:defRPr sz="900"/>
            </a:lvl8pPr>
            <a:lvl9pPr marL="365343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78" indent="0">
              <a:buNone/>
              <a:defRPr sz="2800"/>
            </a:lvl2pPr>
            <a:lvl3pPr marL="913358" indent="0">
              <a:buNone/>
              <a:defRPr sz="2400"/>
            </a:lvl3pPr>
            <a:lvl4pPr marL="1370038" indent="0">
              <a:buNone/>
              <a:defRPr sz="2000"/>
            </a:lvl4pPr>
            <a:lvl5pPr marL="1826715" indent="0">
              <a:buNone/>
              <a:defRPr sz="2000"/>
            </a:lvl5pPr>
            <a:lvl6pPr marL="2283396" indent="0">
              <a:buNone/>
              <a:defRPr sz="2000"/>
            </a:lvl6pPr>
            <a:lvl7pPr marL="2740074" indent="0">
              <a:buNone/>
              <a:defRPr sz="2000"/>
            </a:lvl7pPr>
            <a:lvl8pPr marL="3196748" indent="0">
              <a:buNone/>
              <a:defRPr sz="2000"/>
            </a:lvl8pPr>
            <a:lvl9pPr marL="3653431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78" indent="0">
              <a:buNone/>
              <a:defRPr sz="1200"/>
            </a:lvl2pPr>
            <a:lvl3pPr marL="913358" indent="0">
              <a:buNone/>
              <a:defRPr sz="1000"/>
            </a:lvl3pPr>
            <a:lvl4pPr marL="1370038" indent="0">
              <a:buNone/>
              <a:defRPr sz="900"/>
            </a:lvl4pPr>
            <a:lvl5pPr marL="1826715" indent="0">
              <a:buNone/>
              <a:defRPr sz="900"/>
            </a:lvl5pPr>
            <a:lvl6pPr marL="2283396" indent="0">
              <a:buNone/>
              <a:defRPr sz="900"/>
            </a:lvl6pPr>
            <a:lvl7pPr marL="2740074" indent="0">
              <a:buNone/>
              <a:defRPr sz="900"/>
            </a:lvl7pPr>
            <a:lvl8pPr marL="3196748" indent="0">
              <a:buNone/>
              <a:defRPr sz="900"/>
            </a:lvl8pPr>
            <a:lvl9pPr marL="365343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30" tIns="45667" rIns="91330" bIns="45667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330" tIns="45667" rIns="91330" bIns="4566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61"/>
            <a:ext cx="2133600" cy="365125"/>
          </a:xfrm>
          <a:prstGeom prst="rect">
            <a:avLst/>
          </a:prstGeom>
        </p:spPr>
        <p:txBody>
          <a:bodyPr vert="horz" lIns="91330" tIns="45667" rIns="91330" bIns="4566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61"/>
            <a:ext cx="2895600" cy="365125"/>
          </a:xfrm>
          <a:prstGeom prst="rect">
            <a:avLst/>
          </a:prstGeom>
        </p:spPr>
        <p:txBody>
          <a:bodyPr vert="horz" lIns="91330" tIns="45667" rIns="91330" bIns="4566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61"/>
            <a:ext cx="2133600" cy="365125"/>
          </a:xfrm>
          <a:prstGeom prst="rect">
            <a:avLst/>
          </a:prstGeom>
        </p:spPr>
        <p:txBody>
          <a:bodyPr vert="horz" lIns="91330" tIns="45667" rIns="91330" bIns="4566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335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09" indent="-342509" algn="l" defTabSz="91335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03" indent="-285424" algn="l" defTabSz="91335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699" indent="-228340" algn="l" defTabSz="91335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376" indent="-228340" algn="l" defTabSz="91335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056" indent="-228340" algn="l" defTabSz="91335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735" indent="-228340" algn="l" defTabSz="91335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414" indent="-228340" algn="l" defTabSz="91335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093" indent="-228340" algn="l" defTabSz="91335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771" indent="-228340" algn="l" defTabSz="91335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3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78" algn="l" defTabSz="913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58" algn="l" defTabSz="913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38" algn="l" defTabSz="913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15" algn="l" defTabSz="913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396" algn="l" defTabSz="913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074" algn="l" defTabSz="913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748" algn="l" defTabSz="913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431" algn="l" defTabSz="913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40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575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5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55902" algn="l"/>
                <a:tab pos="1311799" algn="l"/>
                <a:tab pos="1967702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655902" algn="l"/>
                <a:tab pos="1311799" algn="l"/>
                <a:tab pos="1967702" algn="l"/>
                <a:tab pos="2623605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5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55902" algn="l"/>
                <a:tab pos="1311799" algn="l"/>
                <a:tab pos="1967702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3F1E0DEA-5834-4776-93DB-A63B1699E5F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ctr" defTabSz="40706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162" indent="-258909" algn="ctr" defTabSz="40706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marL="1035632" indent="-207128" algn="ctr" defTabSz="40706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marL="1449887" indent="-207128" algn="ctr" defTabSz="40706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marL="1864140" indent="-207128" algn="ctr" defTabSz="40706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78395" indent="-207128" algn="ctr" defTabSz="40706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2647" indent="-207128" algn="ctr" defTabSz="40706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06904" indent="-207128" algn="ctr" defTabSz="40706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1154" indent="-207128" algn="ctr" defTabSz="40706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0691" indent="-310691" algn="l" defTabSz="407061" rtl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162" indent="-258909" algn="l" defTabSz="407061" rtl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5632" indent="-207128" algn="l" defTabSz="407061" rtl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49887" indent="-207128" algn="l" defTabSz="407061" rtl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4140" indent="-207128" algn="l" defTabSz="40706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78395" indent="-207128" algn="l" defTabSz="40706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2647" indent="-207128" algn="l" defTabSz="40706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06904" indent="-207128" algn="l" defTabSz="40706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1154" indent="-207128" algn="l" defTabSz="40706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850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253" algn="l" defTabSz="82850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8506" algn="l" defTabSz="82850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2759" algn="l" defTabSz="82850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013" algn="l" defTabSz="82850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1268" algn="l" defTabSz="82850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5520" algn="l" defTabSz="82850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99774" algn="l" defTabSz="82850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4028" algn="l" defTabSz="82850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39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577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5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55970" algn="l"/>
                <a:tab pos="1311935" algn="l"/>
                <a:tab pos="1967906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655970" algn="l"/>
                <a:tab pos="1311935" algn="l"/>
                <a:tab pos="1967906" algn="l"/>
                <a:tab pos="2623877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5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55970" algn="l"/>
                <a:tab pos="1311935" algn="l"/>
                <a:tab pos="1967906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3F1E0DEA-5834-4776-93DB-A63B1699E5F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ctr" defTabSz="40710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231" indent="-258936" algn="ctr" defTabSz="40710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marL="1035739" indent="-207150" algn="ctr" defTabSz="40710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marL="1450037" indent="-207150" algn="ctr" defTabSz="40710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marL="1864334" indent="-207150" algn="ctr" defTabSz="40710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78631" indent="-207150" algn="ctr" defTabSz="40710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2927" indent="-207150" algn="ctr" defTabSz="40710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07226" indent="-207150" algn="ctr" defTabSz="40710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1520" indent="-207150" algn="ctr" defTabSz="40710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0723" indent="-310723" algn="l" defTabSz="407103" rtl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231" indent="-258936" algn="l" defTabSz="407103" rtl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5739" indent="-207150" algn="l" defTabSz="407103" rtl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0037" indent="-207150" algn="l" defTabSz="407103" rtl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4334" indent="-207150" algn="l" defTabSz="40710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78631" indent="-207150" algn="l" defTabSz="40710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2927" indent="-207150" algn="l" defTabSz="40710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07226" indent="-207150" algn="l" defTabSz="40710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1520" indent="-207150" algn="l" defTabSz="40710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859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296" algn="l" defTabSz="82859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8592" algn="l" defTabSz="82859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2888" algn="l" defTabSz="82859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185" algn="l" defTabSz="82859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1482" algn="l" defTabSz="82859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5778" algn="l" defTabSz="82859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0074" algn="l" defTabSz="82859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4372" algn="l" defTabSz="82859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6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357322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МАМА,ПАПА,Я-</a:t>
            </a:r>
            <a:br>
              <a:rPr lang="ru-RU" sz="6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ЧИТАЮЩАЯ СЕМЬЯ</a:t>
            </a:r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b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ADMIN\Desktop\4264e279f1ce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857340"/>
            <a:ext cx="7429551" cy="50006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61555" y="2967335"/>
            <a:ext cx="184730" cy="923330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sob.znate.ru/tw_files2/urls_5/31/d-30302/30302_html_10bda20f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964488" cy="659735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331640" y="1556792"/>
            <a:ext cx="46805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u="sng" dirty="0">
                <a:solidFill>
                  <a:srgbClr val="FF0000"/>
                </a:solidFill>
              </a:rPr>
              <a:t>Урок первый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encrypted-tbn0.gstatic.com/images?q=tbn:ANd9GcSMzu5parr2h1is1DlhGHrTQDoi8_mC8JYitDqYGfrHEP3M65ES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480" y="4653135"/>
            <a:ext cx="1571520" cy="2247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encrypted-tbn3.gstatic.com/images?q=tbn:ANd9GcSwdDw7Kmrnm8Y4Q-77658PJl0GPepbw9z4-6tRgB8Q6q2yXVAh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480" y="0"/>
            <a:ext cx="1513517" cy="1715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9512" y="188640"/>
            <a:ext cx="856895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Соедини героя и </a:t>
            </a:r>
            <a:r>
              <a:rPr lang="ru-RU" sz="4000" b="1" dirty="0" smtClean="0"/>
              <a:t>произведение</a:t>
            </a:r>
          </a:p>
          <a:p>
            <a:endParaRPr lang="ru-RU" dirty="0"/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Емеля                            А.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«Снежная Королева»</a:t>
            </a:r>
          </a:p>
          <a:p>
            <a:pPr marL="342900" indent="-342900">
              <a:buAutoNum type="arabicPeriod"/>
            </a:pP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Дядя Федор                  Б.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«Три поросенка»</a:t>
            </a:r>
          </a:p>
          <a:p>
            <a:pPr marL="342900" indent="-342900">
              <a:buAutoNum type="arabicPeriod"/>
            </a:pP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Гусля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«По щучьему велению»</a:t>
            </a:r>
          </a:p>
          <a:p>
            <a:pPr marL="342900" indent="-342900">
              <a:buAutoNum type="arabicPeriod"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Герда                              Г.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Золотой рыбке»</a:t>
            </a:r>
          </a:p>
          <a:p>
            <a:pPr marL="342900" indent="-342900">
              <a:buAutoNum type="arabicPeriod"/>
            </a:pP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Ниф-Ниф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Д.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«Каникулы в Простоквашино»</a:t>
            </a:r>
          </a:p>
          <a:p>
            <a:pPr marL="342900" indent="-342900">
              <a:buAutoNum type="arabicPeriod"/>
            </a:pP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Старуха                       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«Приключения Незнайки»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ortal.azeriland.com/sites/default/files/bremensImage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512" y="1631560"/>
            <a:ext cx="4968551" cy="3594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moy-nosh1.3dn.ru/krugki/_-17-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32656"/>
            <a:ext cx="1085850" cy="1690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cs622931.vk.me/v622931815/1b9b3/LIDXRGG2p3k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055" y="497113"/>
            <a:ext cx="1247775" cy="1570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img838.imageshack.us/img838/3761/1ni3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506" y="3522873"/>
            <a:ext cx="1276350" cy="180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img839.imageshack.us/img839/1420/4cae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756" y="4653136"/>
            <a:ext cx="1276350" cy="180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mg839.imageshack.us/img839/3989/1r5c.jp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31" y="2693232"/>
            <a:ext cx="1276350" cy="180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imagizer.imageshack.com/img907/8678/UkpWkK.png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32656"/>
            <a:ext cx="1332230" cy="12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zolushka.okhanet.com/uploads/posts/2013-11/1384144993_1357428883_1.jpg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155" y="4948411"/>
            <a:ext cx="1428750" cy="15144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499810" y="1698770"/>
            <a:ext cx="497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727688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903162" y="667783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777228" y="3016626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746709" y="5626579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143252" y="5623106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13919" y="3604332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7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642974" y="1857364"/>
            <a:ext cx="1011278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6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5362" name="Picture 2" descr="https://upload.wikimedia.org/wikipedia/ru/b/b9/%D0%92%D0%B8%D1%82%D0%B0%D0%BB%D0%B8%D0%B9_%D0%91%D0%B8%D0%B0%D0%BD%D0%BA%D0%B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3434" y="2959240"/>
            <a:ext cx="1214446" cy="1766466"/>
          </a:xfrm>
          <a:prstGeom prst="rect">
            <a:avLst/>
          </a:prstGeom>
          <a:noFill/>
        </p:spPr>
      </p:pic>
      <p:pic>
        <p:nvPicPr>
          <p:cNvPr id="15364" name="Picture 4" descr="https://encrypted-tbn1.gstatic.com/images?q=tbn:ANd9GcShyKbyEV_XifJz8DpR4Butk5DXvwFwp6oYouFSHrFPQReug6n7j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4572008"/>
            <a:ext cx="1643074" cy="1936764"/>
          </a:xfrm>
          <a:prstGeom prst="rect">
            <a:avLst/>
          </a:prstGeom>
          <a:noFill/>
        </p:spPr>
      </p:pic>
      <p:pic>
        <p:nvPicPr>
          <p:cNvPr id="15366" name="Picture 6" descr="https://encrypted-tbn3.gstatic.com/images?q=tbn:ANd9GcQjq6QrH9mEbN4nVDS9Pbfr3XcaSKNE0TD9j_xhzfyKCHbXJo5rq_eDL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57911" y="4719586"/>
            <a:ext cx="1162050" cy="1028701"/>
          </a:xfrm>
          <a:prstGeom prst="rect">
            <a:avLst/>
          </a:prstGeom>
          <a:noFill/>
        </p:spPr>
      </p:pic>
      <p:pic>
        <p:nvPicPr>
          <p:cNvPr id="15368" name="Picture 8" descr="http://www.mos360.ru/upload/blog/3da/135861664228qqg22zfekw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09972" y="357166"/>
            <a:ext cx="1500198" cy="1830242"/>
          </a:xfrm>
          <a:prstGeom prst="rect">
            <a:avLst/>
          </a:prstGeom>
          <a:noFill/>
        </p:spPr>
      </p:pic>
      <p:pic>
        <p:nvPicPr>
          <p:cNvPr id="7" name="Рисунок 6" descr="https://encrypted-tbn2.gstatic.com/images?q=tbn:ANd9GcQYKz5VaeEY9A4o5nIyZbWaVAaVEknL_bNf2zt3AleFum_EFSMW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672495"/>
            <a:ext cx="128588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encrypted-tbn2.gstatic.com/images?q=tbn:ANd9GcRfSzEXiKaKAPwnV_4XWiMrZAJzIdkmymj2m0u3uTMuOHWPkhw5eNmq1WU0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86578" y="2786058"/>
            <a:ext cx="142876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encrypted-tbn1.gstatic.com/images?q=tbn:ANd9GcQ-_aoEQBnUB_PYxwvgiXV2BTzOHE2D6v6hzrW-qpsoj14uI0D9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7158" y="4857760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moscowwriters.ru/TVOR-P/mixal_sv/mix-sv01f.jpg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58017" y="357166"/>
            <a:ext cx="157163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 descr="Dmitry Narkisovich Mamin-Sibiryak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928794" y="4500570"/>
            <a:ext cx="1465674" cy="1928827"/>
          </a:xfrm>
          <a:prstGeom prst="rect">
            <a:avLst/>
          </a:prstGeom>
          <a:noFill/>
        </p:spPr>
      </p:pic>
      <p:pic>
        <p:nvPicPr>
          <p:cNvPr id="12" name="Рисунок 11" descr="Иван Крылов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277019" y="1211757"/>
            <a:ext cx="128588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upload.wikimedia.org/wikipedia/commons/6/67/Altynsarin.jpg"/>
          <p:cNvPicPr/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02555" y="2578892"/>
            <a:ext cx="1414467" cy="170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2928934"/>
            <a:ext cx="7771680" cy="1500638"/>
          </a:xfrm>
        </p:spPr>
        <p:txBody>
          <a:bodyPr/>
          <a:lstStyle/>
          <a:p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4" name="Текст 2"/>
          <p:cNvSpPr txBox="1">
            <a:spLocks/>
          </p:cNvSpPr>
          <p:nvPr/>
        </p:nvSpPr>
        <p:spPr bwMode="auto">
          <a:xfrm>
            <a:off x="714348" y="2928934"/>
            <a:ext cx="7771680" cy="1500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575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407061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 bwMode="auto">
          <a:xfrm>
            <a:off x="714348" y="2928934"/>
            <a:ext cx="7771680" cy="1500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575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407061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Рисунок 17" descr="https://encrypted-tbn1.gstatic.com/images?q=tbn:ANd9GcTF4Vw5mi83syLy6MI219LGX80Rxh2G0tsvuttJKSFfXhz9_Fj_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064" y="3212976"/>
            <a:ext cx="3337964" cy="29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1331640" y="1052736"/>
            <a:ext cx="65527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советуем вам прочитать…..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43873"/>
            <a:ext cx="7643192" cy="37144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МАМА,ПАПА,Я-</a:t>
            </a:r>
            <a:b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ЧИТАЮЩАЯ СЕМЬЯ.</a:t>
            </a:r>
            <a:b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ADMIN\Desktop\4264e279f1ce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1615313"/>
            <a:ext cx="7429551" cy="50006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61555" y="2967335"/>
            <a:ext cx="184730" cy="923330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540396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83</Words>
  <Application>Microsoft Office PowerPoint</Application>
  <PresentationFormat>Экран (4:3)</PresentationFormat>
  <Paragraphs>36</Paragraphs>
  <Slides>7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 Unicode MS</vt:lpstr>
      <vt:lpstr>Arial</vt:lpstr>
      <vt:lpstr>Calibri</vt:lpstr>
      <vt:lpstr>MS Gothic</vt:lpstr>
      <vt:lpstr>Times New Roman</vt:lpstr>
      <vt:lpstr>Тема Office</vt:lpstr>
      <vt:lpstr>1_Тема Office</vt:lpstr>
      <vt:lpstr>2_Тема Office</vt:lpstr>
      <vt:lpstr>МАМА,ПАПА,Я- ЧИТАЮЩАЯ СЕМЬЯ.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МАМА,ПАПА,Я- ЧИТАЮЩАЯ СЕМЬЯ.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Елена Трухачева</cp:lastModifiedBy>
  <cp:revision>54</cp:revision>
  <dcterms:created xsi:type="dcterms:W3CDTF">2014-09-09T16:06:00Z</dcterms:created>
  <dcterms:modified xsi:type="dcterms:W3CDTF">2015-12-27T23:11:40Z</dcterms:modified>
</cp:coreProperties>
</file>