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B532E0-2797-44FB-8A12-57FFC134390D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EEDC04-CFC2-44AF-A770-D45F22DFF653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bg1"/>
              </a:solidFill>
            </a:rPr>
            <a:t>Региональный компонент</a:t>
          </a:r>
        </a:p>
      </dgm:t>
    </dgm:pt>
    <dgm:pt modelId="{2669CE08-666C-4D61-9621-1605DB663526}" type="parTrans" cxnId="{5E499E90-B71F-4AE1-8E46-44B2AD667419}">
      <dgm:prSet/>
      <dgm:spPr/>
      <dgm:t>
        <a:bodyPr/>
        <a:lstStyle/>
        <a:p>
          <a:endParaRPr lang="ru-RU"/>
        </a:p>
      </dgm:t>
    </dgm:pt>
    <dgm:pt modelId="{9BDB3AF1-401A-4D94-BE86-585D2B310BA2}" type="sibTrans" cxnId="{5E499E90-B71F-4AE1-8E46-44B2AD667419}">
      <dgm:prSet/>
      <dgm:spPr/>
      <dgm:t>
        <a:bodyPr/>
        <a:lstStyle/>
        <a:p>
          <a:endParaRPr lang="ru-RU"/>
        </a:p>
      </dgm:t>
    </dgm:pt>
    <dgm:pt modelId="{AE36E549-D737-4591-85C4-138BE476563A}">
      <dgm:prSet phldrT="[Текст]" custT="1"/>
      <dgm:spPr/>
      <dgm:t>
        <a:bodyPr/>
        <a:lstStyle/>
        <a:p>
          <a:r>
            <a:rPr lang="ru-RU" sz="2000" dirty="0">
              <a:solidFill>
                <a:schemeClr val="bg1"/>
              </a:solidFill>
            </a:rPr>
            <a:t>Расширение кругозора</a:t>
          </a:r>
        </a:p>
      </dgm:t>
    </dgm:pt>
    <dgm:pt modelId="{530DCD30-C10B-4D61-9FD8-2A145791DBCD}" type="parTrans" cxnId="{740CBE2A-65F9-46A0-BDE1-1AC20B761181}">
      <dgm:prSet/>
      <dgm:spPr/>
      <dgm:t>
        <a:bodyPr/>
        <a:lstStyle/>
        <a:p>
          <a:endParaRPr lang="ru-RU"/>
        </a:p>
      </dgm:t>
    </dgm:pt>
    <dgm:pt modelId="{37DE9F0B-7CB8-481E-920B-8DC764BFA9CF}" type="sibTrans" cxnId="{740CBE2A-65F9-46A0-BDE1-1AC20B761181}">
      <dgm:prSet/>
      <dgm:spPr/>
      <dgm:t>
        <a:bodyPr/>
        <a:lstStyle/>
        <a:p>
          <a:endParaRPr lang="ru-RU"/>
        </a:p>
      </dgm:t>
    </dgm:pt>
    <dgm:pt modelId="{DF8BBBB4-AE47-4C4B-A936-E80A47565D34}">
      <dgm:prSet phldrT="[Текст]" custT="1"/>
      <dgm:spPr/>
      <dgm:t>
        <a:bodyPr/>
        <a:lstStyle/>
        <a:p>
          <a:r>
            <a:rPr lang="ru-RU" sz="2000" b="0" dirty="0">
              <a:solidFill>
                <a:schemeClr val="bg1"/>
              </a:solidFill>
            </a:rPr>
            <a:t>Повышение мотивации</a:t>
          </a:r>
        </a:p>
      </dgm:t>
    </dgm:pt>
    <dgm:pt modelId="{B1B3694E-1C5E-4176-ADB8-6F9615EC06B1}" type="parTrans" cxnId="{AA37E1B5-A63E-4BCA-94B4-30A5E1A1B4E2}">
      <dgm:prSet/>
      <dgm:spPr/>
      <dgm:t>
        <a:bodyPr/>
        <a:lstStyle/>
        <a:p>
          <a:endParaRPr lang="ru-RU"/>
        </a:p>
      </dgm:t>
    </dgm:pt>
    <dgm:pt modelId="{14340133-2C88-4798-B62F-602157FAD7F9}" type="sibTrans" cxnId="{AA37E1B5-A63E-4BCA-94B4-30A5E1A1B4E2}">
      <dgm:prSet/>
      <dgm:spPr/>
      <dgm:t>
        <a:bodyPr/>
        <a:lstStyle/>
        <a:p>
          <a:endParaRPr lang="ru-RU"/>
        </a:p>
      </dgm:t>
    </dgm:pt>
    <dgm:pt modelId="{633687F2-1525-4F73-BF2D-A5A40C813FCC}">
      <dgm:prSet phldrT="[Текст]" custT="1"/>
      <dgm:spPr/>
      <dgm:t>
        <a:bodyPr/>
        <a:lstStyle/>
        <a:p>
          <a:pPr algn="ctr"/>
          <a:r>
            <a:rPr lang="ru-RU" sz="2000" dirty="0">
              <a:solidFill>
                <a:schemeClr val="bg1"/>
              </a:solidFill>
            </a:rPr>
            <a:t>Решение задач воспитания</a:t>
          </a:r>
        </a:p>
      </dgm:t>
    </dgm:pt>
    <dgm:pt modelId="{292574CC-178C-40D4-8FA0-57A13EFE5128}" type="parTrans" cxnId="{8E1A81C3-3217-4362-9A94-8D201339E04A}">
      <dgm:prSet/>
      <dgm:spPr/>
      <dgm:t>
        <a:bodyPr/>
        <a:lstStyle/>
        <a:p>
          <a:endParaRPr lang="ru-RU"/>
        </a:p>
      </dgm:t>
    </dgm:pt>
    <dgm:pt modelId="{183D18B8-A235-4897-8CA3-3C5292C74B9C}" type="sibTrans" cxnId="{8E1A81C3-3217-4362-9A94-8D201339E04A}">
      <dgm:prSet/>
      <dgm:spPr/>
      <dgm:t>
        <a:bodyPr/>
        <a:lstStyle/>
        <a:p>
          <a:endParaRPr lang="ru-RU"/>
        </a:p>
      </dgm:t>
    </dgm:pt>
    <dgm:pt modelId="{1D636B69-533A-4067-A530-620853124411}">
      <dgm:prSet/>
      <dgm:spPr/>
      <dgm:t>
        <a:bodyPr/>
        <a:lstStyle/>
        <a:p>
          <a:pPr algn="l"/>
          <a:endParaRPr lang="ru-RU" sz="1200" dirty="0"/>
        </a:p>
      </dgm:t>
    </dgm:pt>
    <dgm:pt modelId="{373CE448-B74A-475E-8E4E-59026CBE3AF4}" type="parTrans" cxnId="{F48253A3-DC97-4183-BD9F-B4ABD8023EC9}">
      <dgm:prSet/>
      <dgm:spPr/>
      <dgm:t>
        <a:bodyPr/>
        <a:lstStyle/>
        <a:p>
          <a:endParaRPr lang="ru-RU"/>
        </a:p>
      </dgm:t>
    </dgm:pt>
    <dgm:pt modelId="{B506BB67-F631-49A0-AD4B-86F6107E4ECD}" type="sibTrans" cxnId="{F48253A3-DC97-4183-BD9F-B4ABD8023EC9}">
      <dgm:prSet/>
      <dgm:spPr/>
      <dgm:t>
        <a:bodyPr/>
        <a:lstStyle/>
        <a:p>
          <a:endParaRPr lang="ru-RU"/>
        </a:p>
      </dgm:t>
    </dgm:pt>
    <dgm:pt modelId="{A453DF9C-AFF2-4924-8BE3-DCDBD0413A46}">
      <dgm:prSet custT="1"/>
      <dgm:spPr/>
      <dgm:t>
        <a:bodyPr/>
        <a:lstStyle/>
        <a:p>
          <a:r>
            <a:rPr lang="ru-RU" sz="2000" dirty="0">
              <a:solidFill>
                <a:schemeClr val="bg1"/>
              </a:solidFill>
            </a:rPr>
            <a:t>Обогащение словарного запаса</a:t>
          </a:r>
        </a:p>
      </dgm:t>
    </dgm:pt>
    <dgm:pt modelId="{10B2960D-6651-4551-9B8C-910A4C36183C}" type="parTrans" cxnId="{34C159A3-ED28-47E4-AB7F-F4CFFD116DF4}">
      <dgm:prSet/>
      <dgm:spPr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ru-RU"/>
        </a:p>
      </dgm:t>
    </dgm:pt>
    <dgm:pt modelId="{B0C98AF6-C8F6-493B-A76C-3E4306641C34}" type="sibTrans" cxnId="{34C159A3-ED28-47E4-AB7F-F4CFFD116DF4}">
      <dgm:prSet/>
      <dgm:spPr/>
      <dgm:t>
        <a:bodyPr/>
        <a:lstStyle/>
        <a:p>
          <a:endParaRPr lang="ru-RU"/>
        </a:p>
      </dgm:t>
    </dgm:pt>
    <dgm:pt modelId="{9F38A3DC-5A73-4A47-8235-AB213F203239}">
      <dgm:prSet custT="1"/>
      <dgm:spPr/>
      <dgm:t>
        <a:bodyPr/>
        <a:lstStyle/>
        <a:p>
          <a:r>
            <a:rPr lang="ru-RU" sz="2000" dirty="0">
              <a:solidFill>
                <a:schemeClr val="bg1"/>
              </a:solidFill>
            </a:rPr>
            <a:t>Отработка определенных </a:t>
          </a:r>
          <a:r>
            <a:rPr lang="ru-RU" sz="2000" dirty="0" err="1">
              <a:solidFill>
                <a:schemeClr val="bg1"/>
              </a:solidFill>
            </a:rPr>
            <a:t>грамматичес-ких</a:t>
          </a:r>
          <a:r>
            <a:rPr lang="ru-RU" sz="2000" dirty="0">
              <a:solidFill>
                <a:schemeClr val="bg1"/>
              </a:solidFill>
            </a:rPr>
            <a:t> структур</a:t>
          </a:r>
        </a:p>
      </dgm:t>
    </dgm:pt>
    <dgm:pt modelId="{81FEA314-0390-44BA-B0B1-D49470C02BFF}" type="parTrans" cxnId="{2D8BB060-DBE0-4EC2-8FB0-27DD8475C980}">
      <dgm:prSet/>
      <dgm:spPr/>
      <dgm:t>
        <a:bodyPr/>
        <a:lstStyle/>
        <a:p>
          <a:endParaRPr lang="ru-RU"/>
        </a:p>
      </dgm:t>
    </dgm:pt>
    <dgm:pt modelId="{F991ADFC-913A-4302-A44E-23E6A09C17ED}" type="sibTrans" cxnId="{2D8BB060-DBE0-4EC2-8FB0-27DD8475C980}">
      <dgm:prSet/>
      <dgm:spPr/>
      <dgm:t>
        <a:bodyPr/>
        <a:lstStyle/>
        <a:p>
          <a:endParaRPr lang="ru-RU"/>
        </a:p>
      </dgm:t>
    </dgm:pt>
    <dgm:pt modelId="{B2EE0DE1-6EF2-4191-AB99-9B8E201E158F}">
      <dgm:prSet custT="1"/>
      <dgm:spPr/>
      <dgm:t>
        <a:bodyPr/>
        <a:lstStyle/>
        <a:p>
          <a:r>
            <a:rPr lang="ru-RU" sz="2000" dirty="0">
              <a:solidFill>
                <a:schemeClr val="bg1"/>
              </a:solidFill>
            </a:rPr>
            <a:t>Реалистичность и практичность</a:t>
          </a:r>
        </a:p>
      </dgm:t>
    </dgm:pt>
    <dgm:pt modelId="{88D01945-76E3-40B9-BC6D-358645F860A1}" type="parTrans" cxnId="{D0FBA78A-8459-493B-B412-7A79436A18DF}">
      <dgm:prSet/>
      <dgm:spPr/>
      <dgm:t>
        <a:bodyPr/>
        <a:lstStyle/>
        <a:p>
          <a:endParaRPr lang="ru-RU"/>
        </a:p>
      </dgm:t>
    </dgm:pt>
    <dgm:pt modelId="{B23555F0-F412-4BF0-A0FC-33BF75F0F0F6}" type="sibTrans" cxnId="{D0FBA78A-8459-493B-B412-7A79436A18DF}">
      <dgm:prSet/>
      <dgm:spPr/>
      <dgm:t>
        <a:bodyPr/>
        <a:lstStyle/>
        <a:p>
          <a:endParaRPr lang="ru-RU"/>
        </a:p>
      </dgm:t>
    </dgm:pt>
    <dgm:pt modelId="{75CD70CC-3A09-4D4E-A579-6DF1496311BD}" type="pres">
      <dgm:prSet presAssocID="{5FB532E0-2797-44FB-8A12-57FFC134390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B738E95-CF3E-4E04-980E-7B7BA8A6A078}" type="pres">
      <dgm:prSet presAssocID="{0CEEDC04-CFC2-44AF-A770-D45F22DFF653}" presName="centerShape" presStyleLbl="node0" presStyleIdx="0" presStyleCnt="1" custScaleX="110513" custScaleY="59172" custLinFactNeighborX="-1593" custLinFactNeighborY="-21542"/>
      <dgm:spPr/>
    </dgm:pt>
    <dgm:pt modelId="{951626A8-C992-4092-9343-5325E8A7FFE7}" type="pres">
      <dgm:prSet presAssocID="{530DCD30-C10B-4D61-9FD8-2A145791DBCD}" presName="parTrans" presStyleLbl="bgSibTrans2D1" presStyleIdx="0" presStyleCnt="6" custAng="10804523" custScaleX="44302" custLinFactNeighborX="15686" custLinFactNeighborY="-40355"/>
      <dgm:spPr/>
    </dgm:pt>
    <dgm:pt modelId="{1407E071-A5FF-4662-813E-D1D06EBCC668}" type="pres">
      <dgm:prSet presAssocID="{AE36E549-D737-4591-85C4-138BE476563A}" presName="node" presStyleLbl="node1" presStyleIdx="0" presStyleCnt="6" custScaleX="118802" custScaleY="87112" custRadScaleRad="55955" custRadScaleInc="-56839">
        <dgm:presLayoutVars>
          <dgm:bulletEnabled val="1"/>
        </dgm:presLayoutVars>
      </dgm:prSet>
      <dgm:spPr/>
    </dgm:pt>
    <dgm:pt modelId="{02D48001-7C97-4033-8E63-02BDD6E0F3C5}" type="pres">
      <dgm:prSet presAssocID="{B1B3694E-1C5E-4176-ADB8-6F9615EC06B1}" presName="parTrans" presStyleLbl="bgSibTrans2D1" presStyleIdx="1" presStyleCnt="6" custAng="10620558" custScaleX="51086" custLinFactNeighborX="24396" custLinFactNeighborY="8041"/>
      <dgm:spPr/>
    </dgm:pt>
    <dgm:pt modelId="{7177B9BF-2CC1-4B15-B959-9E40E3639C5C}" type="pres">
      <dgm:prSet presAssocID="{DF8BBBB4-AE47-4C4B-A936-E80A47565D34}" presName="node" presStyleLbl="node1" presStyleIdx="1" presStyleCnt="6" custScaleY="83877" custRadScaleRad="104278" custRadScaleInc="-31382">
        <dgm:presLayoutVars>
          <dgm:bulletEnabled val="1"/>
        </dgm:presLayoutVars>
      </dgm:prSet>
      <dgm:spPr/>
    </dgm:pt>
    <dgm:pt modelId="{C8587EAB-BEC0-4D5A-8148-128696C75E58}" type="pres">
      <dgm:prSet presAssocID="{292574CC-178C-40D4-8FA0-57A13EFE5128}" presName="parTrans" presStyleLbl="bgSibTrans2D1" presStyleIdx="2" presStyleCnt="6" custAng="15614100" custFlipHor="1" custScaleX="43274" custLinFactNeighborX="5198" custLinFactNeighborY="55678"/>
      <dgm:spPr/>
    </dgm:pt>
    <dgm:pt modelId="{CF07DD8F-6A8F-468D-AF97-7325538EEAB6}" type="pres">
      <dgm:prSet presAssocID="{633687F2-1525-4F73-BF2D-A5A40C813FCC}" presName="node" presStyleLbl="node1" presStyleIdx="2" presStyleCnt="6" custScaleY="82065" custRadScaleRad="124216" custRadScaleInc="-26701">
        <dgm:presLayoutVars>
          <dgm:bulletEnabled val="1"/>
        </dgm:presLayoutVars>
      </dgm:prSet>
      <dgm:spPr/>
    </dgm:pt>
    <dgm:pt modelId="{71F241A3-FD81-42E2-85DB-B60ADA2ED1CA}" type="pres">
      <dgm:prSet presAssocID="{10B2960D-6651-4551-9B8C-910A4C36183C}" presName="parTrans" presStyleLbl="bgSibTrans2D1" presStyleIdx="3" presStyleCnt="6" custAng="9962760" custScaleX="43549" custLinFactNeighborX="-15873" custLinFactNeighborY="44735"/>
      <dgm:spPr/>
    </dgm:pt>
    <dgm:pt modelId="{188D15C7-8557-4223-A9BC-8DE6DC3A79C1}" type="pres">
      <dgm:prSet presAssocID="{A453DF9C-AFF2-4924-8BE3-DCDBD0413A46}" presName="node" presStyleLbl="node1" presStyleIdx="3" presStyleCnt="6" custScaleY="81328" custRadScaleRad="121167" custRadScaleInc="15710">
        <dgm:presLayoutVars>
          <dgm:bulletEnabled val="1"/>
        </dgm:presLayoutVars>
      </dgm:prSet>
      <dgm:spPr/>
    </dgm:pt>
    <dgm:pt modelId="{2DCA1FE0-1E52-4D9B-9787-7F9C9E123C4A}" type="pres">
      <dgm:prSet presAssocID="{81FEA314-0390-44BA-B0B1-D49470C02BFF}" presName="parTrans" presStyleLbl="bgSibTrans2D1" presStyleIdx="4" presStyleCnt="6" custAng="10911506" custScaleX="48134" custLinFactNeighborX="-26802" custLinFactNeighborY="-4659"/>
      <dgm:spPr/>
    </dgm:pt>
    <dgm:pt modelId="{44B87F73-FABE-4508-87CE-16E6D6A157C4}" type="pres">
      <dgm:prSet presAssocID="{9F38A3DC-5A73-4A47-8235-AB213F203239}" presName="node" presStyleLbl="node1" presStyleIdx="4" presStyleCnt="6" custScaleX="114639" custScaleY="103292" custRadScaleRad="102463" custRadScaleInc="33053">
        <dgm:presLayoutVars>
          <dgm:bulletEnabled val="1"/>
        </dgm:presLayoutVars>
      </dgm:prSet>
      <dgm:spPr/>
    </dgm:pt>
    <dgm:pt modelId="{90BF4378-8829-4A5B-B058-3BEED26D8FFC}" type="pres">
      <dgm:prSet presAssocID="{88D01945-76E3-40B9-BC6D-358645F860A1}" presName="parTrans" presStyleLbl="bgSibTrans2D1" presStyleIdx="5" presStyleCnt="6" custAng="11516700" custScaleX="46412" custLinFactNeighborX="-6206" custLinFactNeighborY="-49825"/>
      <dgm:spPr/>
    </dgm:pt>
    <dgm:pt modelId="{2B153012-69E5-4092-AE88-43FE50012369}" type="pres">
      <dgm:prSet presAssocID="{B2EE0DE1-6EF2-4191-AB99-9B8E201E158F}" presName="node" presStyleLbl="node1" presStyleIdx="5" presStyleCnt="6" custScaleX="126990" custScaleY="86965" custRadScaleRad="51895" custRadScaleInc="64765">
        <dgm:presLayoutVars>
          <dgm:bulletEnabled val="1"/>
        </dgm:presLayoutVars>
      </dgm:prSet>
      <dgm:spPr/>
    </dgm:pt>
  </dgm:ptLst>
  <dgm:cxnLst>
    <dgm:cxn modelId="{659C1509-ED6E-41E1-B015-4F6B5E786785}" type="presOf" srcId="{9F38A3DC-5A73-4A47-8235-AB213F203239}" destId="{44B87F73-FABE-4508-87CE-16E6D6A157C4}" srcOrd="0" destOrd="0" presId="urn:microsoft.com/office/officeart/2005/8/layout/radial4"/>
    <dgm:cxn modelId="{ADF2A121-A758-4F3D-8ACD-E1DA966C49AC}" type="presOf" srcId="{10B2960D-6651-4551-9B8C-910A4C36183C}" destId="{71F241A3-FD81-42E2-85DB-B60ADA2ED1CA}" srcOrd="0" destOrd="0" presId="urn:microsoft.com/office/officeart/2005/8/layout/radial4"/>
    <dgm:cxn modelId="{740CBE2A-65F9-46A0-BDE1-1AC20B761181}" srcId="{0CEEDC04-CFC2-44AF-A770-D45F22DFF653}" destId="{AE36E549-D737-4591-85C4-138BE476563A}" srcOrd="0" destOrd="0" parTransId="{530DCD30-C10B-4D61-9FD8-2A145791DBCD}" sibTransId="{37DE9F0B-7CB8-481E-920B-8DC764BFA9CF}"/>
    <dgm:cxn modelId="{301F7C32-F943-4EAD-84D2-D9AE4FF18F9A}" type="presOf" srcId="{530DCD30-C10B-4D61-9FD8-2A145791DBCD}" destId="{951626A8-C992-4092-9343-5325E8A7FFE7}" srcOrd="0" destOrd="0" presId="urn:microsoft.com/office/officeart/2005/8/layout/radial4"/>
    <dgm:cxn modelId="{8F557060-EB6D-4E39-AEEA-594973839EAF}" type="presOf" srcId="{DF8BBBB4-AE47-4C4B-A936-E80A47565D34}" destId="{7177B9BF-2CC1-4B15-B959-9E40E3639C5C}" srcOrd="0" destOrd="0" presId="urn:microsoft.com/office/officeart/2005/8/layout/radial4"/>
    <dgm:cxn modelId="{2D8BB060-DBE0-4EC2-8FB0-27DD8475C980}" srcId="{0CEEDC04-CFC2-44AF-A770-D45F22DFF653}" destId="{9F38A3DC-5A73-4A47-8235-AB213F203239}" srcOrd="4" destOrd="0" parTransId="{81FEA314-0390-44BA-B0B1-D49470C02BFF}" sibTransId="{F991ADFC-913A-4302-A44E-23E6A09C17ED}"/>
    <dgm:cxn modelId="{88405641-3AC1-45D9-91F8-0DBA1AA98169}" type="presOf" srcId="{1D636B69-533A-4067-A530-620853124411}" destId="{CF07DD8F-6A8F-468D-AF97-7325538EEAB6}" srcOrd="0" destOrd="1" presId="urn:microsoft.com/office/officeart/2005/8/layout/radial4"/>
    <dgm:cxn modelId="{15B8CA78-AF2F-420B-92A5-7A281ED77374}" type="presOf" srcId="{B1B3694E-1C5E-4176-ADB8-6F9615EC06B1}" destId="{02D48001-7C97-4033-8E63-02BDD6E0F3C5}" srcOrd="0" destOrd="0" presId="urn:microsoft.com/office/officeart/2005/8/layout/radial4"/>
    <dgm:cxn modelId="{81A78A85-A7AD-485E-AE24-4FC799DA2033}" type="presOf" srcId="{292574CC-178C-40D4-8FA0-57A13EFE5128}" destId="{C8587EAB-BEC0-4D5A-8148-128696C75E58}" srcOrd="0" destOrd="0" presId="urn:microsoft.com/office/officeart/2005/8/layout/radial4"/>
    <dgm:cxn modelId="{2B5CE385-E17E-4472-8A43-AEE8706D2CCE}" type="presOf" srcId="{5FB532E0-2797-44FB-8A12-57FFC134390D}" destId="{75CD70CC-3A09-4D4E-A579-6DF1496311BD}" srcOrd="0" destOrd="0" presId="urn:microsoft.com/office/officeart/2005/8/layout/radial4"/>
    <dgm:cxn modelId="{D0FBA78A-8459-493B-B412-7A79436A18DF}" srcId="{0CEEDC04-CFC2-44AF-A770-D45F22DFF653}" destId="{B2EE0DE1-6EF2-4191-AB99-9B8E201E158F}" srcOrd="5" destOrd="0" parTransId="{88D01945-76E3-40B9-BC6D-358645F860A1}" sibTransId="{B23555F0-F412-4BF0-A0FC-33BF75F0F0F6}"/>
    <dgm:cxn modelId="{5E499E90-B71F-4AE1-8E46-44B2AD667419}" srcId="{5FB532E0-2797-44FB-8A12-57FFC134390D}" destId="{0CEEDC04-CFC2-44AF-A770-D45F22DFF653}" srcOrd="0" destOrd="0" parTransId="{2669CE08-666C-4D61-9621-1605DB663526}" sibTransId="{9BDB3AF1-401A-4D94-BE86-585D2B310BA2}"/>
    <dgm:cxn modelId="{F48253A3-DC97-4183-BD9F-B4ABD8023EC9}" srcId="{633687F2-1525-4F73-BF2D-A5A40C813FCC}" destId="{1D636B69-533A-4067-A530-620853124411}" srcOrd="0" destOrd="0" parTransId="{373CE448-B74A-475E-8E4E-59026CBE3AF4}" sibTransId="{B506BB67-F631-49A0-AD4B-86F6107E4ECD}"/>
    <dgm:cxn modelId="{34C159A3-ED28-47E4-AB7F-F4CFFD116DF4}" srcId="{0CEEDC04-CFC2-44AF-A770-D45F22DFF653}" destId="{A453DF9C-AFF2-4924-8BE3-DCDBD0413A46}" srcOrd="3" destOrd="0" parTransId="{10B2960D-6651-4551-9B8C-910A4C36183C}" sibTransId="{B0C98AF6-C8F6-493B-A76C-3E4306641C34}"/>
    <dgm:cxn modelId="{9F88CAA6-543C-4BB6-A58A-AE887E91A3F9}" type="presOf" srcId="{AE36E549-D737-4591-85C4-138BE476563A}" destId="{1407E071-A5FF-4662-813E-D1D06EBCC668}" srcOrd="0" destOrd="0" presId="urn:microsoft.com/office/officeart/2005/8/layout/radial4"/>
    <dgm:cxn modelId="{279820A9-F2C5-408A-B363-B4FA26237E63}" type="presOf" srcId="{0CEEDC04-CFC2-44AF-A770-D45F22DFF653}" destId="{8B738E95-CF3E-4E04-980E-7B7BA8A6A078}" srcOrd="0" destOrd="0" presId="urn:microsoft.com/office/officeart/2005/8/layout/radial4"/>
    <dgm:cxn modelId="{AA37E1B5-A63E-4BCA-94B4-30A5E1A1B4E2}" srcId="{0CEEDC04-CFC2-44AF-A770-D45F22DFF653}" destId="{DF8BBBB4-AE47-4C4B-A936-E80A47565D34}" srcOrd="1" destOrd="0" parTransId="{B1B3694E-1C5E-4176-ADB8-6F9615EC06B1}" sibTransId="{14340133-2C88-4798-B62F-602157FAD7F9}"/>
    <dgm:cxn modelId="{8E1A81C3-3217-4362-9A94-8D201339E04A}" srcId="{0CEEDC04-CFC2-44AF-A770-D45F22DFF653}" destId="{633687F2-1525-4F73-BF2D-A5A40C813FCC}" srcOrd="2" destOrd="0" parTransId="{292574CC-178C-40D4-8FA0-57A13EFE5128}" sibTransId="{183D18B8-A235-4897-8CA3-3C5292C74B9C}"/>
    <dgm:cxn modelId="{EA9BEED1-F3FD-440B-97BC-95D20603B400}" type="presOf" srcId="{633687F2-1525-4F73-BF2D-A5A40C813FCC}" destId="{CF07DD8F-6A8F-468D-AF97-7325538EEAB6}" srcOrd="0" destOrd="0" presId="urn:microsoft.com/office/officeart/2005/8/layout/radial4"/>
    <dgm:cxn modelId="{437AA4D6-5C05-42FE-AB27-51895AE10566}" type="presOf" srcId="{B2EE0DE1-6EF2-4191-AB99-9B8E201E158F}" destId="{2B153012-69E5-4092-AE88-43FE50012369}" srcOrd="0" destOrd="0" presId="urn:microsoft.com/office/officeart/2005/8/layout/radial4"/>
    <dgm:cxn modelId="{331356EA-795E-429D-AC34-E927D098DC16}" type="presOf" srcId="{88D01945-76E3-40B9-BC6D-358645F860A1}" destId="{90BF4378-8829-4A5B-B058-3BEED26D8FFC}" srcOrd="0" destOrd="0" presId="urn:microsoft.com/office/officeart/2005/8/layout/radial4"/>
    <dgm:cxn modelId="{866EDEF0-6375-4E96-8129-CD0621DF2216}" type="presOf" srcId="{A453DF9C-AFF2-4924-8BE3-DCDBD0413A46}" destId="{188D15C7-8557-4223-A9BC-8DE6DC3A79C1}" srcOrd="0" destOrd="0" presId="urn:microsoft.com/office/officeart/2005/8/layout/radial4"/>
    <dgm:cxn modelId="{E613C4F8-A605-4E90-890A-71138078992B}" type="presOf" srcId="{81FEA314-0390-44BA-B0B1-D49470C02BFF}" destId="{2DCA1FE0-1E52-4D9B-9787-7F9C9E123C4A}" srcOrd="0" destOrd="0" presId="urn:microsoft.com/office/officeart/2005/8/layout/radial4"/>
    <dgm:cxn modelId="{F341D214-07D3-4581-BD62-A5A8D6976C77}" type="presParOf" srcId="{75CD70CC-3A09-4D4E-A579-6DF1496311BD}" destId="{8B738E95-CF3E-4E04-980E-7B7BA8A6A078}" srcOrd="0" destOrd="0" presId="urn:microsoft.com/office/officeart/2005/8/layout/radial4"/>
    <dgm:cxn modelId="{FAB0B9AB-0358-4A54-83BA-CF09D91A7653}" type="presParOf" srcId="{75CD70CC-3A09-4D4E-A579-6DF1496311BD}" destId="{951626A8-C992-4092-9343-5325E8A7FFE7}" srcOrd="1" destOrd="0" presId="urn:microsoft.com/office/officeart/2005/8/layout/radial4"/>
    <dgm:cxn modelId="{F7217257-FF15-4B61-8975-022AFCCF9112}" type="presParOf" srcId="{75CD70CC-3A09-4D4E-A579-6DF1496311BD}" destId="{1407E071-A5FF-4662-813E-D1D06EBCC668}" srcOrd="2" destOrd="0" presId="urn:microsoft.com/office/officeart/2005/8/layout/radial4"/>
    <dgm:cxn modelId="{37FC6BF2-08D2-4726-8E9F-22EBAD85B3D8}" type="presParOf" srcId="{75CD70CC-3A09-4D4E-A579-6DF1496311BD}" destId="{02D48001-7C97-4033-8E63-02BDD6E0F3C5}" srcOrd="3" destOrd="0" presId="urn:microsoft.com/office/officeart/2005/8/layout/radial4"/>
    <dgm:cxn modelId="{604B2B98-FF87-47D2-ACDA-2A3D34029348}" type="presParOf" srcId="{75CD70CC-3A09-4D4E-A579-6DF1496311BD}" destId="{7177B9BF-2CC1-4B15-B959-9E40E3639C5C}" srcOrd="4" destOrd="0" presId="urn:microsoft.com/office/officeart/2005/8/layout/radial4"/>
    <dgm:cxn modelId="{7248D001-7148-4D0B-8917-E8B8DBE4F99D}" type="presParOf" srcId="{75CD70CC-3A09-4D4E-A579-6DF1496311BD}" destId="{C8587EAB-BEC0-4D5A-8148-128696C75E58}" srcOrd="5" destOrd="0" presId="urn:microsoft.com/office/officeart/2005/8/layout/radial4"/>
    <dgm:cxn modelId="{4D424E07-6C94-4EDA-82EC-1B7BF4C962FC}" type="presParOf" srcId="{75CD70CC-3A09-4D4E-A579-6DF1496311BD}" destId="{CF07DD8F-6A8F-468D-AF97-7325538EEAB6}" srcOrd="6" destOrd="0" presId="urn:microsoft.com/office/officeart/2005/8/layout/radial4"/>
    <dgm:cxn modelId="{A66CAEF4-CC65-4328-9594-264C7EEAA984}" type="presParOf" srcId="{75CD70CC-3A09-4D4E-A579-6DF1496311BD}" destId="{71F241A3-FD81-42E2-85DB-B60ADA2ED1CA}" srcOrd="7" destOrd="0" presId="urn:microsoft.com/office/officeart/2005/8/layout/radial4"/>
    <dgm:cxn modelId="{349BB7CF-8E50-4ECB-BB56-9CB3FC5F1C92}" type="presParOf" srcId="{75CD70CC-3A09-4D4E-A579-6DF1496311BD}" destId="{188D15C7-8557-4223-A9BC-8DE6DC3A79C1}" srcOrd="8" destOrd="0" presId="urn:microsoft.com/office/officeart/2005/8/layout/radial4"/>
    <dgm:cxn modelId="{7AC5E9F2-185B-46DF-B569-F0EEABADB84C}" type="presParOf" srcId="{75CD70CC-3A09-4D4E-A579-6DF1496311BD}" destId="{2DCA1FE0-1E52-4D9B-9787-7F9C9E123C4A}" srcOrd="9" destOrd="0" presId="urn:microsoft.com/office/officeart/2005/8/layout/radial4"/>
    <dgm:cxn modelId="{97CFADED-E591-4BFF-AEAE-D3E8E912049B}" type="presParOf" srcId="{75CD70CC-3A09-4D4E-A579-6DF1496311BD}" destId="{44B87F73-FABE-4508-87CE-16E6D6A157C4}" srcOrd="10" destOrd="0" presId="urn:microsoft.com/office/officeart/2005/8/layout/radial4"/>
    <dgm:cxn modelId="{FCBAC98D-0E82-440A-A568-F7A87528B053}" type="presParOf" srcId="{75CD70CC-3A09-4D4E-A579-6DF1496311BD}" destId="{90BF4378-8829-4A5B-B058-3BEED26D8FFC}" srcOrd="11" destOrd="0" presId="urn:microsoft.com/office/officeart/2005/8/layout/radial4"/>
    <dgm:cxn modelId="{9C258263-6B37-4C6F-8844-D0C2CB7ED77C}" type="presParOf" srcId="{75CD70CC-3A09-4D4E-A579-6DF1496311BD}" destId="{2B153012-69E5-4092-AE88-43FE50012369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38E95-CF3E-4E04-980E-7B7BA8A6A078}">
      <dsp:nvSpPr>
        <dsp:cNvPr id="0" name=""/>
        <dsp:cNvSpPr/>
      </dsp:nvSpPr>
      <dsp:spPr>
        <a:xfrm>
          <a:off x="2758519" y="2376292"/>
          <a:ext cx="2436405" cy="13045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bg1"/>
              </a:solidFill>
            </a:rPr>
            <a:t>Региональный компонент</a:t>
          </a:r>
        </a:p>
      </dsp:txBody>
      <dsp:txXfrm>
        <a:off x="3115322" y="2567335"/>
        <a:ext cx="1722799" cy="922439"/>
      </dsp:txXfrm>
    </dsp:sp>
    <dsp:sp modelId="{951626A8-C992-4092-9343-5325E8A7FFE7}">
      <dsp:nvSpPr>
        <dsp:cNvPr id="0" name=""/>
        <dsp:cNvSpPr/>
      </dsp:nvSpPr>
      <dsp:spPr>
        <a:xfrm rot="18617691">
          <a:off x="2740752" y="3790487"/>
          <a:ext cx="764431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7E071-A5FF-4662-813E-D1D06EBCC668}">
      <dsp:nvSpPr>
        <dsp:cNvPr id="0" name=""/>
        <dsp:cNvSpPr/>
      </dsp:nvSpPr>
      <dsp:spPr>
        <a:xfrm>
          <a:off x="1378511" y="4479242"/>
          <a:ext cx="1833403" cy="10754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</a:rPr>
            <a:t>Расширение кругозора</a:t>
          </a:r>
        </a:p>
      </dsp:txBody>
      <dsp:txXfrm>
        <a:off x="1410011" y="4510742"/>
        <a:ext cx="1770403" cy="1012479"/>
      </dsp:txXfrm>
    </dsp:sp>
    <dsp:sp modelId="{02D48001-7C97-4033-8E63-02BDD6E0F3C5}">
      <dsp:nvSpPr>
        <dsp:cNvPr id="0" name=""/>
        <dsp:cNvSpPr/>
      </dsp:nvSpPr>
      <dsp:spPr>
        <a:xfrm rot="21557271">
          <a:off x="1795275" y="2678895"/>
          <a:ext cx="867477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77B9BF-2CC1-4B15-B959-9E40E3639C5C}">
      <dsp:nvSpPr>
        <dsp:cNvPr id="0" name=""/>
        <dsp:cNvSpPr/>
      </dsp:nvSpPr>
      <dsp:spPr>
        <a:xfrm>
          <a:off x="194765" y="2391006"/>
          <a:ext cx="1543242" cy="10355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solidFill>
                <a:schemeClr val="bg1"/>
              </a:solidFill>
            </a:rPr>
            <a:t>Повышение мотивации</a:t>
          </a:r>
        </a:p>
      </dsp:txBody>
      <dsp:txXfrm>
        <a:off x="225095" y="2421336"/>
        <a:ext cx="1482582" cy="974880"/>
      </dsp:txXfrm>
    </dsp:sp>
    <dsp:sp modelId="{C8587EAB-BEC0-4D5A-8148-128696C75E58}">
      <dsp:nvSpPr>
        <dsp:cNvPr id="0" name=""/>
        <dsp:cNvSpPr/>
      </dsp:nvSpPr>
      <dsp:spPr>
        <a:xfrm rot="13594036" flipH="1">
          <a:off x="2531395" y="1569526"/>
          <a:ext cx="860933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07DD8F-6A8F-468D-AF97-7325538EEAB6}">
      <dsp:nvSpPr>
        <dsp:cNvPr id="0" name=""/>
        <dsp:cNvSpPr/>
      </dsp:nvSpPr>
      <dsp:spPr>
        <a:xfrm>
          <a:off x="1490918" y="230764"/>
          <a:ext cx="1543242" cy="10131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</a:rPr>
            <a:t>Решение задач воспитания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/>
        </a:p>
      </dsp:txBody>
      <dsp:txXfrm>
        <a:off x="1520593" y="260439"/>
        <a:ext cx="1483892" cy="953819"/>
      </dsp:txXfrm>
    </dsp:sp>
    <dsp:sp modelId="{71F241A3-FD81-42E2-85DB-B60ADA2ED1CA}">
      <dsp:nvSpPr>
        <dsp:cNvPr id="0" name=""/>
        <dsp:cNvSpPr/>
      </dsp:nvSpPr>
      <dsp:spPr>
        <a:xfrm rot="6724945">
          <a:off x="4324037" y="1497293"/>
          <a:ext cx="859045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solidFill>
            <a:schemeClr val="accent1">
              <a:lumMod val="40000"/>
              <a:lumOff val="60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8D15C7-8557-4223-A9BC-8DE6DC3A79C1}">
      <dsp:nvSpPr>
        <dsp:cNvPr id="0" name=""/>
        <dsp:cNvSpPr/>
      </dsp:nvSpPr>
      <dsp:spPr>
        <a:xfrm>
          <a:off x="4875286" y="230776"/>
          <a:ext cx="1543242" cy="10040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</a:rPr>
            <a:t>Обогащение словарного запаса</a:t>
          </a:r>
        </a:p>
      </dsp:txBody>
      <dsp:txXfrm>
        <a:off x="4904694" y="260184"/>
        <a:ext cx="1484426" cy="945254"/>
      </dsp:txXfrm>
    </dsp:sp>
    <dsp:sp modelId="{2DCA1FE0-1E52-4D9B-9787-7F9C9E123C4A}">
      <dsp:nvSpPr>
        <dsp:cNvPr id="0" name=""/>
        <dsp:cNvSpPr/>
      </dsp:nvSpPr>
      <dsp:spPr>
        <a:xfrm rot="10840462">
          <a:off x="5285758" y="2638536"/>
          <a:ext cx="894028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B87F73-FABE-4508-87CE-16E6D6A157C4}">
      <dsp:nvSpPr>
        <dsp:cNvPr id="0" name=""/>
        <dsp:cNvSpPr/>
      </dsp:nvSpPr>
      <dsp:spPr>
        <a:xfrm>
          <a:off x="6274496" y="2325160"/>
          <a:ext cx="1769158" cy="1275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</a:rPr>
            <a:t>Отработка определенных </a:t>
          </a:r>
          <a:r>
            <a:rPr lang="ru-RU" sz="2000" kern="1200" dirty="0" err="1">
              <a:solidFill>
                <a:schemeClr val="bg1"/>
              </a:solidFill>
            </a:rPr>
            <a:t>грамматичес-ких</a:t>
          </a:r>
          <a:r>
            <a:rPr lang="ru-RU" sz="2000" kern="1200" dirty="0">
              <a:solidFill>
                <a:schemeClr val="bg1"/>
              </a:solidFill>
            </a:rPr>
            <a:t> структур</a:t>
          </a:r>
        </a:p>
      </dsp:txBody>
      <dsp:txXfrm>
        <a:off x="6311846" y="2362510"/>
        <a:ext cx="1694458" cy="1200537"/>
      </dsp:txXfrm>
    </dsp:sp>
    <dsp:sp modelId="{90BF4378-8829-4A5B-B058-3BEED26D8FFC}">
      <dsp:nvSpPr>
        <dsp:cNvPr id="0" name=""/>
        <dsp:cNvSpPr/>
      </dsp:nvSpPr>
      <dsp:spPr>
        <a:xfrm rot="14467532">
          <a:off x="4614003" y="3745026"/>
          <a:ext cx="82585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tint val="6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153012-69E5-4092-AE88-43FE50012369}">
      <dsp:nvSpPr>
        <dsp:cNvPr id="0" name=""/>
        <dsp:cNvSpPr/>
      </dsp:nvSpPr>
      <dsp:spPr>
        <a:xfrm>
          <a:off x="4739061" y="4508719"/>
          <a:ext cx="1959764" cy="10736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</a:rPr>
            <a:t>Реалистичность и практичность</a:t>
          </a:r>
        </a:p>
      </dsp:txBody>
      <dsp:txXfrm>
        <a:off x="4770508" y="4540166"/>
        <a:ext cx="1896870" cy="1010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C979D2-9269-4AAD-96CC-FD142C7B88C8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FE7264-AE57-41C2-B391-971789082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0655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ЭЛЕМЕНТЫ РЕГИОНОВЕДЕНИЯ НА УРОКАХ АНГЛИЙСКОГО ЯЗЫКА В НАЧАЛЬНЫХ КЛАССАХ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229200"/>
            <a:ext cx="6400800" cy="110452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Учитель английского языка в начальных классах </a:t>
            </a:r>
          </a:p>
          <a:p>
            <a:pPr algn="ctr"/>
            <a:r>
              <a:rPr lang="ru-RU" dirty="0"/>
              <a:t>МБОУ СОШ № </a:t>
            </a:r>
            <a:r>
              <a:rPr lang="ru-RU" dirty="0">
                <a:latin typeface="Arial" pitchFamily="34" charset="0"/>
                <a:cs typeface="Arial" pitchFamily="34" charset="0"/>
              </a:rPr>
              <a:t>46</a:t>
            </a:r>
            <a:r>
              <a:rPr lang="ru-RU" dirty="0"/>
              <a:t> с УИОП </a:t>
            </a:r>
          </a:p>
          <a:p>
            <a:pPr algn="ctr"/>
            <a:r>
              <a:rPr lang="ru-RU" b="1" dirty="0" err="1"/>
              <a:t>Захаркина</a:t>
            </a:r>
            <a:r>
              <a:rPr lang="ru-RU" b="1" dirty="0"/>
              <a:t> Елена Владимировна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184576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28600" algn="l"/>
              </a:tabLst>
            </a:pPr>
            <a:r>
              <a:rPr lang="ru-RU" sz="4400" dirty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Нужно заботиться о том, чтобы дети всегда делали с удовольствием то, что для них полезно.</a:t>
            </a:r>
            <a:endParaRPr lang="ru-RU" sz="4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28600" algn="l"/>
              </a:tabLst>
            </a:pPr>
            <a:r>
              <a:rPr lang="ru-RU" sz="4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Дж. Локк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28600" algn="l"/>
              </a:tabLst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604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>
                <a:solidFill>
                  <a:srgbClr val="FFC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200" dirty="0"/>
              <a:t>	</a:t>
            </a:r>
            <a:r>
              <a:rPr lang="ru-RU" sz="3200" dirty="0">
                <a:solidFill>
                  <a:srgbClr val="FFC000"/>
                </a:solidFill>
              </a:rPr>
              <a:t>«…региональный или национально-региональный компонент государственного образовательного стандарта устанавливается субъектом Российской Федерации для того, чтобы полнее учесть местные традиции и культуру населения, проживающего на соответствующей территории…»</a:t>
            </a:r>
          </a:p>
          <a:p>
            <a:endParaRPr lang="ru-RU" sz="3200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/>
              <a:t>Из комментария к Закону РФ «Об образовании»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5904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ru-RU" dirty="0"/>
              <a:t> класс. Алфавит.</a:t>
            </a:r>
          </a:p>
        </p:txBody>
      </p:sp>
      <p:pic>
        <p:nvPicPr>
          <p:cNvPr id="8" name="Содержимое 7" descr="img01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03251" y="265101"/>
            <a:ext cx="5337500" cy="734481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dirty="0"/>
              <a:t>3 </a:t>
            </a:r>
            <a:r>
              <a:rPr lang="ru-RU" dirty="0"/>
              <a:t>класс. Дикие животные</a:t>
            </a:r>
          </a:p>
        </p:txBody>
      </p:sp>
      <p:pic>
        <p:nvPicPr>
          <p:cNvPr id="6" name="Содержимое 5" descr="DSC069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23" y="1340768"/>
            <a:ext cx="3302496" cy="2476872"/>
          </a:xfrm>
        </p:spPr>
      </p:pic>
      <p:pic>
        <p:nvPicPr>
          <p:cNvPr id="7" name="Рисунок 6" descr="DSC068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07" y="1374893"/>
            <a:ext cx="3275856" cy="2456892"/>
          </a:xfrm>
          <a:prstGeom prst="rect">
            <a:avLst/>
          </a:prstGeom>
        </p:spPr>
      </p:pic>
      <p:pic>
        <p:nvPicPr>
          <p:cNvPr id="11" name="Рисунок 10" descr="DSC0688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077072"/>
            <a:ext cx="3323861" cy="2492896"/>
          </a:xfrm>
          <a:prstGeom prst="rect">
            <a:avLst/>
          </a:prstGeom>
        </p:spPr>
      </p:pic>
      <p:pic>
        <p:nvPicPr>
          <p:cNvPr id="12" name="Рисунок 11" descr="DSC0690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4077072"/>
            <a:ext cx="3264363" cy="2448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3568" y="1772816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swan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3568" y="3140968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duck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131840" y="1484784"/>
            <a:ext cx="1061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crane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19872" y="2924944"/>
            <a:ext cx="1143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heron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48064" y="3068960"/>
            <a:ext cx="1561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reindeer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64288" y="1628800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wolf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03648" y="501317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hare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707904" y="4581128"/>
            <a:ext cx="704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fox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88024" y="4365104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pike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5877272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perch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ru-RU" dirty="0"/>
              <a:t> класс. Наш город</a:t>
            </a:r>
          </a:p>
        </p:txBody>
      </p:sp>
      <p:pic>
        <p:nvPicPr>
          <p:cNvPr id="4" name="Содержимое 3" descr="IMGP033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3" y="1600200"/>
            <a:ext cx="2490945" cy="1868209"/>
          </a:xfrm>
        </p:spPr>
      </p:pic>
      <p:pic>
        <p:nvPicPr>
          <p:cNvPr id="5" name="Рисунок 4" descr="8[1]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879" y="1628800"/>
            <a:ext cx="2586119" cy="1800200"/>
          </a:xfrm>
          <a:prstGeom prst="rect">
            <a:avLst/>
          </a:prstGeom>
        </p:spPr>
      </p:pic>
      <p:pic>
        <p:nvPicPr>
          <p:cNvPr id="6" name="Рисунок 5" descr="59[1]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293096"/>
            <a:ext cx="2818656" cy="2006335"/>
          </a:xfrm>
          <a:prstGeom prst="rect">
            <a:avLst/>
          </a:prstGeom>
        </p:spPr>
      </p:pic>
      <p:pic>
        <p:nvPicPr>
          <p:cNvPr id="7" name="Рисунок 6" descr="15[2]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365104"/>
            <a:ext cx="2858241" cy="1907679"/>
          </a:xfrm>
          <a:prstGeom prst="rect">
            <a:avLst/>
          </a:prstGeom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156991"/>
            <a:ext cx="2808312" cy="18722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3688" y="3212976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bridge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328498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Sport centre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170080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park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6093296"/>
            <a:ext cx="1576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museum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452320" y="6093296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hotel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0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04664"/>
            <a:ext cx="6242586" cy="4536504"/>
          </a:xfrm>
        </p:spPr>
      </p:pic>
      <p:pic>
        <p:nvPicPr>
          <p:cNvPr id="7" name="Рисунок 6" descr="img0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16832"/>
            <a:ext cx="3349018" cy="4608512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55976" y="5252038"/>
            <a:ext cx="453650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1997075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Когда у ребенка нет живых образов, – мозг устает.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1997075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В.А. Сухомлинский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 </a:t>
            </a:r>
            <a:r>
              <a:rPr lang="ru-RU" dirty="0"/>
              <a:t>класс. Степени сравнения прилагательных</a:t>
            </a:r>
          </a:p>
        </p:txBody>
      </p:sp>
      <p:pic>
        <p:nvPicPr>
          <p:cNvPr id="4" name="Содержимое 3" descr="img0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628800"/>
            <a:ext cx="3006019" cy="3845024"/>
          </a:xfrm>
        </p:spPr>
      </p:pic>
      <p:pic>
        <p:nvPicPr>
          <p:cNvPr id="5" name="Рисунок 4" descr="img0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5359465" y="1139011"/>
            <a:ext cx="2934193" cy="3933056"/>
          </a:xfrm>
          <a:prstGeom prst="rect">
            <a:avLst/>
          </a:prstGeom>
        </p:spPr>
      </p:pic>
      <p:pic>
        <p:nvPicPr>
          <p:cNvPr id="6" name="Рисунок 5" descr="img01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3168103" y="3104706"/>
            <a:ext cx="2808311" cy="38889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 класс. Карта безопасного детства</a:t>
            </a:r>
          </a:p>
        </p:txBody>
      </p:sp>
      <p:pic>
        <p:nvPicPr>
          <p:cNvPr id="5" name="Рисунок 4" descr="Фото12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282037" y="3214907"/>
            <a:ext cx="2664296" cy="4244610"/>
          </a:xfrm>
          <a:prstGeom prst="rect">
            <a:avLst/>
          </a:prstGeom>
        </p:spPr>
      </p:pic>
      <p:pic>
        <p:nvPicPr>
          <p:cNvPr id="7" name="Содержимое 6" descr="Фото1296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1556792"/>
            <a:ext cx="4647028" cy="3168352"/>
          </a:xfr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436096" y="1327085"/>
            <a:ext cx="3312368" cy="290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Для успешного обучения нужно не принуждение, а возбуждение интереса ученика.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Л.Н. Толстой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606</TotalTime>
  <Words>90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ЭЛЕМЕНТЫ РЕГИОНОВЕДЕНИЯ НА УРОКАХ АНГЛИЙСКОГО ЯЗЫКА В НАЧАЛЬНЫХ КЛАССАХ</vt:lpstr>
      <vt:lpstr>Презентация PowerPoint</vt:lpstr>
      <vt:lpstr>Презентация PowerPoint</vt:lpstr>
      <vt:lpstr>2 класс. Алфавит.</vt:lpstr>
      <vt:lpstr>3 класс. Дикие животные</vt:lpstr>
      <vt:lpstr>3 класс. Наш город</vt:lpstr>
      <vt:lpstr>Презентация PowerPoint</vt:lpstr>
      <vt:lpstr>4 класс. Степени сравнения прилагательных</vt:lpstr>
      <vt:lpstr>4 класс. Карта безопасного детства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РЕГИОНОВЕДЕНИЯ НА УРОКАХ АНГЛИЙСКОГО ЯЗЫКА В НАЧАЛЬНЫХ КЛАССАХ</dc:title>
  <dc:creator>Елена</dc:creator>
  <cp:lastModifiedBy>hp</cp:lastModifiedBy>
  <cp:revision>58</cp:revision>
  <dcterms:created xsi:type="dcterms:W3CDTF">2011-12-08T10:41:51Z</dcterms:created>
  <dcterms:modified xsi:type="dcterms:W3CDTF">2019-01-05T22:01:34Z</dcterms:modified>
</cp:coreProperties>
</file>