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3" r:id="rId2"/>
    <p:sldId id="285" r:id="rId3"/>
    <p:sldId id="286" r:id="rId4"/>
    <p:sldId id="256" r:id="rId5"/>
    <p:sldId id="257" r:id="rId6"/>
    <p:sldId id="258" r:id="rId7"/>
    <p:sldId id="278" r:id="rId8"/>
    <p:sldId id="279" r:id="rId9"/>
    <p:sldId id="272" r:id="rId10"/>
    <p:sldId id="259" r:id="rId11"/>
    <p:sldId id="260" r:id="rId12"/>
    <p:sldId id="262" r:id="rId13"/>
    <p:sldId id="281" r:id="rId14"/>
    <p:sldId id="267" r:id="rId15"/>
    <p:sldId id="268" r:id="rId16"/>
    <p:sldId id="263" r:id="rId17"/>
    <p:sldId id="264" r:id="rId18"/>
    <p:sldId id="266" r:id="rId19"/>
    <p:sldId id="269" r:id="rId20"/>
    <p:sldId id="271" r:id="rId21"/>
    <p:sldId id="282" r:id="rId22"/>
    <p:sldId id="270" r:id="rId23"/>
    <p:sldId id="280" r:id="rId24"/>
    <p:sldId id="276" r:id="rId25"/>
    <p:sldId id="274" r:id="rId26"/>
    <p:sldId id="277" r:id="rId27"/>
    <p:sldId id="275" r:id="rId28"/>
    <p:sldId id="27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17281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Отчетный концерт класса преподавателя </a:t>
            </a:r>
            <a:r>
              <a:rPr lang="ru-RU" sz="3600" dirty="0" err="1" smtClean="0"/>
              <a:t>Налесник</a:t>
            </a:r>
            <a:r>
              <a:rPr lang="ru-RU" sz="3600" dirty="0" smtClean="0"/>
              <a:t> </a:t>
            </a:r>
            <a:r>
              <a:rPr lang="ru-RU" sz="3600" dirty="0" smtClean="0"/>
              <a:t>О. П.: «Синтез искусств…музыка, поэзия, живопись»</a:t>
            </a:r>
            <a:endParaRPr lang="ru-RU" sz="36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красивое фортепиа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76872"/>
            <a:ext cx="7992888" cy="417646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Стрелкова Влада (2 класс)</a:t>
            </a:r>
            <a:br>
              <a:rPr lang="ru-RU" b="1" dirty="0" smtClean="0"/>
            </a:br>
            <a:r>
              <a:rPr lang="ru-RU" b="1" dirty="0" smtClean="0"/>
              <a:t>А. Хачатурян «Андантино»</a:t>
            </a:r>
            <a:endParaRPr lang="ru-RU" b="1" dirty="0"/>
          </a:p>
        </p:txBody>
      </p:sp>
      <p:pic>
        <p:nvPicPr>
          <p:cNvPr id="6" name="Содержимое 5" descr="хачатурян анданти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8280920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Стрелкова Влада (2 класс)</a:t>
            </a:r>
            <a:br>
              <a:rPr lang="ru-RU" b="1" dirty="0" smtClean="0"/>
            </a:br>
            <a:r>
              <a:rPr lang="ru-RU" b="1" dirty="0" smtClean="0"/>
              <a:t>К. </a:t>
            </a:r>
            <a:r>
              <a:rPr lang="ru-RU" b="1" dirty="0" err="1" smtClean="0"/>
              <a:t>Прейер</a:t>
            </a:r>
            <a:r>
              <a:rPr lang="ru-RU" b="1" dirty="0" smtClean="0"/>
              <a:t> «Трещотка»</a:t>
            </a:r>
            <a:endParaRPr lang="ru-RU" b="1" dirty="0"/>
          </a:p>
        </p:txBody>
      </p:sp>
      <p:pic>
        <p:nvPicPr>
          <p:cNvPr id="4" name="Содержимое 3" descr="трещо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264696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Мартынова Полина (3 класс)</a:t>
            </a:r>
            <a:br>
              <a:rPr lang="ru-RU" b="1" dirty="0" smtClean="0"/>
            </a:br>
            <a:r>
              <a:rPr lang="ru-RU" b="1" dirty="0" smtClean="0"/>
              <a:t>И. </a:t>
            </a:r>
            <a:r>
              <a:rPr lang="ru-RU" b="1" dirty="0" err="1" smtClean="0"/>
              <a:t>Шамо</a:t>
            </a:r>
            <a:r>
              <a:rPr lang="ru-RU" b="1" dirty="0" smtClean="0"/>
              <a:t> «Скерцо»</a:t>
            </a:r>
            <a:endParaRPr lang="ru-RU" b="1" dirty="0"/>
          </a:p>
        </p:txBody>
      </p:sp>
      <p:pic>
        <p:nvPicPr>
          <p:cNvPr id="6" name="Содержимое 5" descr="ещё скерцо шам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844824"/>
            <a:ext cx="6048672" cy="4146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2952328" cy="320952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Мартынова Полина (преп. </a:t>
            </a:r>
            <a:r>
              <a:rPr lang="ru-RU" sz="3200" dirty="0" err="1" smtClean="0"/>
              <a:t>Налесник</a:t>
            </a:r>
            <a:r>
              <a:rPr lang="ru-RU" sz="3200" dirty="0" smtClean="0"/>
              <a:t> О.П.) и </a:t>
            </a:r>
            <a:r>
              <a:rPr lang="ru-RU" sz="3200" dirty="0" err="1" smtClean="0"/>
              <a:t>Ишкова</a:t>
            </a:r>
            <a:r>
              <a:rPr lang="ru-RU" sz="3200" dirty="0" smtClean="0"/>
              <a:t> Светлана (преп. Силина Н.А.)</a:t>
            </a:r>
            <a:br>
              <a:rPr lang="ru-RU" sz="3200" dirty="0" smtClean="0"/>
            </a:br>
            <a:r>
              <a:rPr lang="ru-RU" sz="3200" dirty="0" smtClean="0"/>
              <a:t>Н. Смирнова «Полька»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нсамбль полька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627784" y="836712"/>
            <a:ext cx="6336704" cy="5328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6864" cy="1152128"/>
          </a:xfrm>
        </p:spPr>
        <p:txBody>
          <a:bodyPr>
            <a:noAutofit/>
          </a:bodyPr>
          <a:lstStyle/>
          <a:p>
            <a:pPr algn="r"/>
            <a:r>
              <a:rPr lang="ru-RU" sz="3200" b="1" dirty="0" err="1" smtClean="0"/>
              <a:t>Кондратова</a:t>
            </a:r>
            <a:r>
              <a:rPr lang="ru-RU" sz="3200" b="1" dirty="0" smtClean="0"/>
              <a:t> Ирина </a:t>
            </a:r>
            <a:br>
              <a:rPr lang="ru-RU" sz="3200" b="1" dirty="0" smtClean="0"/>
            </a:br>
            <a:r>
              <a:rPr lang="ru-RU" sz="3200" b="1" dirty="0" smtClean="0"/>
              <a:t>(4 класс)</a:t>
            </a:r>
            <a:br>
              <a:rPr lang="ru-RU" sz="3200" b="1" dirty="0" smtClean="0"/>
            </a:br>
            <a:r>
              <a:rPr lang="ru-RU" sz="3200" b="1" dirty="0" smtClean="0"/>
              <a:t>Б. </a:t>
            </a:r>
            <a:r>
              <a:rPr lang="ru-RU" sz="3200" b="1" dirty="0" err="1" smtClean="0"/>
              <a:t>Дварионас</a:t>
            </a:r>
            <a:r>
              <a:rPr lang="ru-RU" sz="3200" b="1" dirty="0" smtClean="0"/>
              <a:t> «Вальс»</a:t>
            </a:r>
            <a:endParaRPr lang="ru-RU" sz="3200" b="1" dirty="0"/>
          </a:p>
        </p:txBody>
      </p:sp>
      <p:pic>
        <p:nvPicPr>
          <p:cNvPr id="4" name="Содержимое 3" descr="валья двариона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6336704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/>
              <a:t>Кондратова</a:t>
            </a:r>
            <a:r>
              <a:rPr lang="ru-RU" sz="3600" b="1" dirty="0" smtClean="0"/>
              <a:t> Ирина (4 класс)</a:t>
            </a:r>
            <a:br>
              <a:rPr lang="ru-RU" sz="3600" b="1" dirty="0" smtClean="0"/>
            </a:br>
            <a:r>
              <a:rPr lang="ru-RU" sz="3600" b="1" dirty="0" smtClean="0"/>
              <a:t>Ю. Маевский «Веселая румба»</a:t>
            </a:r>
            <a:endParaRPr lang="ru-RU" sz="3600" b="1" dirty="0"/>
          </a:p>
        </p:txBody>
      </p:sp>
      <p:pic>
        <p:nvPicPr>
          <p:cNvPr id="8" name="Содержимое 7" descr="ещё румб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840760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Алёшин Кирилл (3 класс)</a:t>
            </a:r>
            <a:br>
              <a:rPr lang="ru-RU" sz="3200" b="1" dirty="0" smtClean="0"/>
            </a:br>
            <a:r>
              <a:rPr lang="ru-RU" sz="3200" b="1" dirty="0" smtClean="0"/>
              <a:t>Ф. Мендельсон «Песня венецианского гондольера»</a:t>
            </a:r>
            <a:endParaRPr lang="ru-RU" sz="3200" b="1" dirty="0"/>
          </a:p>
        </p:txBody>
      </p:sp>
      <p:pic>
        <p:nvPicPr>
          <p:cNvPr id="4" name="Содержимое 3" descr="ещё мендельс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992888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704088"/>
            <a:ext cx="2880320" cy="37330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Алёшин Кирилл</a:t>
            </a:r>
            <a:br>
              <a:rPr lang="ru-RU" sz="3200" b="1" dirty="0" smtClean="0"/>
            </a:br>
            <a:r>
              <a:rPr lang="ru-RU" sz="3200" b="1" dirty="0" smtClean="0"/>
              <a:t>(3 класс)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br>
              <a:rPr lang="ru-RU" sz="3200" b="1" dirty="0" smtClean="0"/>
            </a:br>
            <a:r>
              <a:rPr lang="ru-RU" sz="3200" b="1" dirty="0" smtClean="0"/>
              <a:t>Ф. </a:t>
            </a:r>
            <a:r>
              <a:rPr lang="ru-RU" sz="3200" b="1" dirty="0" err="1" smtClean="0"/>
              <a:t>Бургмюллер</a:t>
            </a:r>
            <a:r>
              <a:rPr lang="ru-RU" sz="3200" b="1" dirty="0" smtClean="0"/>
              <a:t> «Гроза»</a:t>
            </a:r>
            <a:endParaRPr lang="ru-RU" sz="3200" b="1" dirty="0"/>
          </a:p>
        </p:txBody>
      </p:sp>
      <p:pic>
        <p:nvPicPr>
          <p:cNvPr id="6" name="Содержимое 5" descr="ещё гроз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5832648" cy="6309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04856" cy="1368152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/>
              <a:t>Малютина Анна</a:t>
            </a:r>
            <a:br>
              <a:rPr lang="ru-RU" sz="3200" b="1" dirty="0" smtClean="0"/>
            </a:br>
            <a:r>
              <a:rPr lang="ru-RU" sz="3200" b="1" dirty="0" smtClean="0"/>
              <a:t>(4 класс)</a:t>
            </a:r>
            <a:br>
              <a:rPr lang="ru-RU" sz="3200" b="1" dirty="0" smtClean="0"/>
            </a:br>
            <a:r>
              <a:rPr lang="ru-RU" sz="3200" b="1" dirty="0" smtClean="0"/>
              <a:t>Р. Глиэр «Листок из альбома»</a:t>
            </a:r>
            <a:endParaRPr lang="ru-RU" sz="3200" b="1" dirty="0"/>
          </a:p>
        </p:txBody>
      </p:sp>
      <p:pic>
        <p:nvPicPr>
          <p:cNvPr id="4" name="Содержимое 3" descr="листок из альбо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55802"/>
            <a:ext cx="6696744" cy="5013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obliqueTopLeft"/>
            <a:lightRig rig="threePt" dir="t"/>
          </a:scene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2498920" cy="3528392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Фищенко</a:t>
            </a:r>
            <a:r>
              <a:rPr lang="ru-RU" sz="3600" b="1" dirty="0" smtClean="0"/>
              <a:t> Алина (4 класс)</a:t>
            </a:r>
            <a:br>
              <a:rPr lang="ru-RU" sz="3600" b="1" dirty="0" smtClean="0"/>
            </a:br>
            <a:r>
              <a:rPr lang="ru-RU" sz="3600" b="1" dirty="0" smtClean="0"/>
              <a:t>К. Черни «Этюд»</a:t>
            </a:r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836712"/>
            <a:ext cx="2461320" cy="439248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Содержимое 3" descr="грация бургмюллер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391" b="14391"/>
          <a:stretch>
            <a:fillRect/>
          </a:stretch>
        </p:blipFill>
        <p:spPr>
          <a:xfrm rot="420000">
            <a:off x="2697312" y="440122"/>
            <a:ext cx="5993544" cy="5376629"/>
          </a:xfrm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интез искусст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8136904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76996"/>
            <a:ext cx="3024336" cy="2972084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Лямина</a:t>
            </a:r>
            <a:r>
              <a:rPr lang="ru-RU" sz="3600" dirty="0" smtClean="0"/>
              <a:t> Елизавета </a:t>
            </a:r>
            <a:br>
              <a:rPr lang="ru-RU" sz="3600" dirty="0" smtClean="0"/>
            </a:br>
            <a:r>
              <a:rPr lang="ru-RU" sz="3600" dirty="0" smtClean="0"/>
              <a:t>(5 класс)</a:t>
            </a:r>
            <a:br>
              <a:rPr lang="ru-RU" sz="3600" dirty="0" smtClean="0"/>
            </a:br>
            <a:r>
              <a:rPr lang="ru-RU" sz="3200" dirty="0" smtClean="0"/>
              <a:t>М. </a:t>
            </a:r>
            <a:r>
              <a:rPr lang="ru-RU" sz="3200" dirty="0" err="1" smtClean="0"/>
              <a:t>Парцхаладзе</a:t>
            </a:r>
            <a:r>
              <a:rPr lang="ru-RU" sz="3200" dirty="0" smtClean="0"/>
              <a:t> «Пьеса»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рмения андантино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>
          <a:xfrm rot="420000">
            <a:off x="3252072" y="235996"/>
            <a:ext cx="5456875" cy="6243059"/>
          </a:xfrm>
          <a:prstGeom prst="roundRect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Малютина Анна и </a:t>
            </a:r>
            <a:r>
              <a:rPr lang="ru-RU" sz="3600" dirty="0" err="1" smtClean="0"/>
              <a:t>Лямина</a:t>
            </a:r>
            <a:r>
              <a:rPr lang="ru-RU" sz="3600" dirty="0" smtClean="0"/>
              <a:t> Елизавета</a:t>
            </a:r>
            <a:br>
              <a:rPr lang="ru-RU" sz="3600" dirty="0" smtClean="0"/>
            </a:br>
            <a:r>
              <a:rPr lang="ru-RU" sz="3600" dirty="0" smtClean="0"/>
              <a:t>Л. </a:t>
            </a:r>
            <a:r>
              <a:rPr lang="ru-RU" sz="3600" dirty="0" err="1" smtClean="0"/>
              <a:t>Андерсон</a:t>
            </a:r>
            <a:r>
              <a:rPr lang="ru-RU" sz="3600" dirty="0" smtClean="0"/>
              <a:t> «Катание на санях»</a:t>
            </a:r>
            <a:endParaRPr lang="ru-RU" sz="36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71600" y="3284984"/>
            <a:ext cx="734481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тание на санках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7704856" cy="515719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Бажинская</a:t>
            </a:r>
            <a:r>
              <a:rPr lang="ru-RU" b="1" dirty="0" smtClean="0"/>
              <a:t> </a:t>
            </a:r>
            <a:r>
              <a:rPr lang="ru-RU" b="1" dirty="0" err="1" smtClean="0"/>
              <a:t>Ульяна</a:t>
            </a:r>
            <a:r>
              <a:rPr lang="ru-RU" b="1" dirty="0" smtClean="0"/>
              <a:t> (5 класс)</a:t>
            </a:r>
            <a:br>
              <a:rPr lang="ru-RU" b="1" dirty="0" smtClean="0"/>
            </a:br>
            <a:r>
              <a:rPr lang="ru-RU" b="1" dirty="0" smtClean="0"/>
              <a:t>Э. </a:t>
            </a:r>
            <a:r>
              <a:rPr lang="ru-RU" b="1" dirty="0" err="1" smtClean="0"/>
              <a:t>Назирова</a:t>
            </a:r>
            <a:r>
              <a:rPr lang="ru-RU" b="1" dirty="0" smtClean="0"/>
              <a:t> «Прелюдия»</a:t>
            </a:r>
            <a:endParaRPr lang="ru-RU" b="1" dirty="0"/>
          </a:p>
        </p:txBody>
      </p:sp>
      <p:pic>
        <p:nvPicPr>
          <p:cNvPr id="7" name="Содержимое 6" descr="ещё назир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7848872" cy="4608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8208912" cy="720080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/>
              <a:t>Бажинская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Ульяна</a:t>
            </a:r>
            <a:r>
              <a:rPr lang="ru-RU" sz="3200" b="1" dirty="0" smtClean="0"/>
              <a:t> (преп. </a:t>
            </a:r>
            <a:r>
              <a:rPr lang="ru-RU" sz="3200" b="1" dirty="0" err="1" smtClean="0"/>
              <a:t>Налесник</a:t>
            </a:r>
            <a:r>
              <a:rPr lang="ru-RU" sz="3200" b="1" dirty="0" smtClean="0"/>
              <a:t> О.П.) и Каргина Анна (преп. </a:t>
            </a:r>
            <a:r>
              <a:rPr lang="ru-RU" sz="3200" b="1" dirty="0" err="1" smtClean="0"/>
              <a:t>Сирмак</a:t>
            </a:r>
            <a:r>
              <a:rPr lang="ru-RU" sz="3200" b="1" dirty="0" smtClean="0"/>
              <a:t> Н.П.)</a:t>
            </a:r>
            <a:br>
              <a:rPr lang="ru-RU" sz="3200" b="1" dirty="0" smtClean="0"/>
            </a:br>
            <a:r>
              <a:rPr lang="ru-RU" sz="3200" b="1" dirty="0" smtClean="0"/>
              <a:t>К. </a:t>
            </a:r>
            <a:r>
              <a:rPr lang="ru-RU" sz="3200" b="1" dirty="0" err="1" smtClean="0"/>
              <a:t>Гоббартс</a:t>
            </a:r>
            <a:r>
              <a:rPr lang="ru-RU" sz="3200" b="1" dirty="0" smtClean="0"/>
              <a:t> «Блестящий галоп»</a:t>
            </a:r>
            <a:endParaRPr lang="ru-RU" sz="3200" b="1" dirty="0"/>
          </a:p>
        </p:txBody>
      </p:sp>
      <p:pic>
        <p:nvPicPr>
          <p:cNvPr id="4" name="Содержимое 3" descr="ансамбль гало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44824"/>
            <a:ext cx="7992888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4248" y="692696"/>
            <a:ext cx="2339752" cy="2736304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Лавриненко</a:t>
            </a:r>
            <a:r>
              <a:rPr lang="ru-RU" sz="3200" b="1" dirty="0" smtClean="0"/>
              <a:t> Дана</a:t>
            </a:r>
            <a:br>
              <a:rPr lang="ru-RU" sz="3200" b="1" dirty="0" smtClean="0"/>
            </a:br>
            <a:r>
              <a:rPr lang="ru-RU" sz="3200" b="1" dirty="0" smtClean="0"/>
              <a:t> Э. Григ «Ноктюрн»</a:t>
            </a:r>
            <a:endParaRPr lang="ru-RU" sz="3200" b="1" dirty="0"/>
          </a:p>
        </p:txBody>
      </p:sp>
      <p:pic>
        <p:nvPicPr>
          <p:cNvPr id="6" name="Содержимое 5" descr="ноктюрн гри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6480721" cy="5631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3024336" cy="3168352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/>
              <a:t>Лавриненко</a:t>
            </a:r>
            <a:r>
              <a:rPr lang="ru-RU" sz="3200" dirty="0" smtClean="0"/>
              <a:t> Дана</a:t>
            </a:r>
            <a:br>
              <a:rPr lang="ru-RU" sz="3200" dirty="0" smtClean="0"/>
            </a:br>
            <a:r>
              <a:rPr lang="ru-RU" sz="3200" dirty="0" smtClean="0"/>
              <a:t>(7 класс)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Р. Глиэр «Эскиз»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листок с бабочкой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115" r="7115"/>
          <a:stretch>
            <a:fillRect/>
          </a:stretch>
        </p:blipFill>
        <p:spPr>
          <a:xfrm rot="420000">
            <a:off x="3036927" y="319443"/>
            <a:ext cx="5795278" cy="608256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Сафронов Семён (7 класс)</a:t>
            </a:r>
            <a:br>
              <a:rPr lang="ru-RU" sz="3600" b="1" dirty="0" smtClean="0"/>
            </a:br>
            <a:r>
              <a:rPr lang="ru-RU" sz="3600" b="1" dirty="0" smtClean="0"/>
              <a:t>Д. </a:t>
            </a:r>
            <a:r>
              <a:rPr lang="ru-RU" sz="3600" b="1" dirty="0" err="1" smtClean="0"/>
              <a:t>Циполи</a:t>
            </a:r>
            <a:r>
              <a:rPr lang="ru-RU" sz="3600" b="1" dirty="0" smtClean="0"/>
              <a:t> «Сарабанда»</a:t>
            </a:r>
            <a:endParaRPr lang="ru-RU" sz="3600" b="1" dirty="0"/>
          </a:p>
        </p:txBody>
      </p:sp>
      <p:pic>
        <p:nvPicPr>
          <p:cNvPr id="4" name="Содержимое 3" descr="сарабан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560840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/>
              <a:t>Лавриненко</a:t>
            </a:r>
            <a:r>
              <a:rPr lang="ru-RU" sz="3600" b="1" dirty="0" smtClean="0"/>
              <a:t> Дана (7 класс)</a:t>
            </a:r>
            <a:br>
              <a:rPr lang="ru-RU" sz="3600" b="1" dirty="0" smtClean="0"/>
            </a:br>
            <a:r>
              <a:rPr lang="ru-RU" sz="3600" b="1" dirty="0" smtClean="0"/>
              <a:t>Э.Григ «Весной»</a:t>
            </a:r>
            <a:endParaRPr lang="ru-RU" sz="3600" b="1" dirty="0"/>
          </a:p>
        </p:txBody>
      </p:sp>
      <p:pic>
        <p:nvPicPr>
          <p:cNvPr id="8" name="Содержимое 7" descr="весна гри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8819" y="1935163"/>
            <a:ext cx="7306361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err="1" smtClean="0"/>
              <a:t>Бароян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Татевик</a:t>
            </a:r>
            <a:r>
              <a:rPr lang="ru-RU" sz="3200" b="1" dirty="0" smtClean="0"/>
              <a:t> (преп. Давыдова Н.В.) и </a:t>
            </a:r>
            <a:r>
              <a:rPr lang="ru-RU" sz="3200" b="1" dirty="0" err="1" smtClean="0"/>
              <a:t>Лавриненко</a:t>
            </a:r>
            <a:r>
              <a:rPr lang="ru-RU" sz="3200" b="1" dirty="0" smtClean="0"/>
              <a:t> Дана (преп. </a:t>
            </a:r>
            <a:r>
              <a:rPr lang="ru-RU" sz="3200" b="1" dirty="0" err="1" smtClean="0"/>
              <a:t>Налесник</a:t>
            </a:r>
            <a:r>
              <a:rPr lang="ru-RU" sz="3200" b="1" dirty="0" smtClean="0"/>
              <a:t> О.П.)</a:t>
            </a:r>
            <a:br>
              <a:rPr lang="ru-RU" sz="3200" b="1" dirty="0" smtClean="0"/>
            </a:br>
            <a:r>
              <a:rPr lang="ru-RU" sz="3200" b="1" dirty="0" smtClean="0"/>
              <a:t> И. Дунаевский. Увертюра к кинофильму «Дети капитана Гранта»</a:t>
            </a:r>
            <a:endParaRPr lang="ru-RU" sz="3200" b="1" dirty="0"/>
          </a:p>
        </p:txBody>
      </p:sp>
      <p:pic>
        <p:nvPicPr>
          <p:cNvPr id="5" name="Содержимое 4" descr="ещё гран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348880"/>
            <a:ext cx="6984776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704856" cy="836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  <p:pic>
        <p:nvPicPr>
          <p:cNvPr id="4" name="Содержимое 3" descr="красивые нот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647" y="1052735"/>
            <a:ext cx="9168647" cy="5472609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1628800"/>
            <a:ext cx="2627784" cy="26642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Музыка…</a:t>
            </a:r>
            <a:br>
              <a:rPr lang="ru-RU" sz="3600" b="1" dirty="0" smtClean="0"/>
            </a:br>
            <a:r>
              <a:rPr lang="ru-RU" sz="3600" b="1" dirty="0" smtClean="0"/>
              <a:t>Живопись...</a:t>
            </a:r>
            <a:br>
              <a:rPr lang="ru-RU" sz="3600" b="1" dirty="0" smtClean="0"/>
            </a:br>
            <a:r>
              <a:rPr lang="ru-RU" sz="3600" b="1" dirty="0" smtClean="0"/>
              <a:t>Поэзия…</a:t>
            </a:r>
            <a:endParaRPr lang="ru-RU" sz="3600" b="1" dirty="0"/>
          </a:p>
        </p:txBody>
      </p:sp>
      <p:pic>
        <p:nvPicPr>
          <p:cNvPr id="4" name="Содержимое 3" descr="синтез в виде скрип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6138350" cy="6408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err="1" smtClean="0"/>
              <a:t>Кондратова</a:t>
            </a:r>
            <a:r>
              <a:rPr lang="ru-RU" sz="4900" dirty="0" smtClean="0"/>
              <a:t> Екатерина и Стрелкова Влада (2 класс)</a:t>
            </a:r>
            <a:br>
              <a:rPr lang="ru-RU" sz="4900" dirty="0" smtClean="0"/>
            </a:br>
            <a:r>
              <a:rPr lang="ru-RU" sz="4900" dirty="0" smtClean="0"/>
              <a:t>Ж.Оффенбах «</a:t>
            </a:r>
            <a:r>
              <a:rPr lang="ru-RU" sz="4900" dirty="0" err="1" smtClean="0"/>
              <a:t>Кан-кан</a:t>
            </a:r>
            <a:r>
              <a:rPr lang="ru-RU" sz="4900" dirty="0" smtClean="0"/>
              <a:t>»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н-к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276872"/>
            <a:ext cx="7416824" cy="4212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perspectiveBelow"/>
            <a:lightRig rig="threePt" dir="t"/>
          </a:scene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Кондратова</a:t>
            </a:r>
            <a:r>
              <a:rPr lang="ru-RU" b="1" dirty="0" smtClean="0"/>
              <a:t> Екатерина (2 класс)</a:t>
            </a:r>
            <a:br>
              <a:rPr lang="ru-RU" b="1" dirty="0" smtClean="0"/>
            </a:br>
            <a:r>
              <a:rPr lang="ru-RU" b="1" dirty="0" smtClean="0"/>
              <a:t>С. </a:t>
            </a:r>
            <a:r>
              <a:rPr lang="ru-RU" b="1" dirty="0" err="1" smtClean="0"/>
              <a:t>Майкапар</a:t>
            </a:r>
            <a:r>
              <a:rPr lang="ru-RU" b="1" dirty="0" smtClean="0"/>
              <a:t> «Легенда»</a:t>
            </a:r>
            <a:endParaRPr lang="ru-RU" b="1" dirty="0"/>
          </a:p>
        </p:txBody>
      </p:sp>
      <p:pic>
        <p:nvPicPr>
          <p:cNvPr id="6" name="Содержимое 5" descr="легенда майкап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44824"/>
            <a:ext cx="8280920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76996"/>
            <a:ext cx="2570928" cy="2396020"/>
          </a:xfrm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Autofit/>
          </a:bodyPr>
          <a:lstStyle/>
          <a:p>
            <a:r>
              <a:rPr lang="ru-RU" sz="2800" b="1" dirty="0" err="1" smtClean="0"/>
              <a:t>Кондратова</a:t>
            </a:r>
            <a:r>
              <a:rPr lang="ru-RU" sz="2800" b="1" dirty="0" smtClean="0"/>
              <a:t> Екатерина (2 класс)</a:t>
            </a:r>
            <a:br>
              <a:rPr lang="ru-RU" sz="2800" b="1" dirty="0" smtClean="0"/>
            </a:br>
            <a:r>
              <a:rPr lang="ru-RU" sz="2800" b="1" dirty="0" smtClean="0"/>
              <a:t>Ф. </a:t>
            </a:r>
            <a:r>
              <a:rPr lang="ru-RU" sz="2800" b="1" dirty="0" err="1" smtClean="0"/>
              <a:t>Бургмюллер</a:t>
            </a:r>
            <a:r>
              <a:rPr lang="ru-RU" sz="2800" b="1" dirty="0" smtClean="0"/>
              <a:t> «Грация»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ещё граци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63" b="1363"/>
          <a:stretch>
            <a:fillRect/>
          </a:stretch>
        </p:blipFill>
        <p:spPr>
          <a:xfrm rot="420000">
            <a:off x="2906205" y="307195"/>
            <a:ext cx="5733986" cy="5742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176996"/>
            <a:ext cx="3059832" cy="25400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Калинина Дарья </a:t>
            </a:r>
            <a:br>
              <a:rPr lang="ru-RU" sz="3200" dirty="0" smtClean="0"/>
            </a:br>
            <a:r>
              <a:rPr lang="ru-RU" sz="3200" dirty="0" smtClean="0"/>
              <a:t>(1 класс)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Д. </a:t>
            </a:r>
            <a:r>
              <a:rPr lang="ru-RU" sz="2800" dirty="0" err="1" smtClean="0"/>
              <a:t>Кабалевский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«Клоуны»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лоун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535" b="14535"/>
          <a:stretch>
            <a:fillRect/>
          </a:stretch>
        </p:blipFill>
        <p:spPr>
          <a:xfrm rot="420000">
            <a:off x="2877495" y="443409"/>
            <a:ext cx="5974727" cy="5376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/>
              <a:t>Калинина Дарья (1 класс)</a:t>
            </a:r>
            <a:br>
              <a:rPr lang="ru-RU" sz="3600" b="1" dirty="0" smtClean="0"/>
            </a:br>
            <a:r>
              <a:rPr lang="ru-RU" sz="3600" b="1" dirty="0" smtClean="0"/>
              <a:t>Т. </a:t>
            </a:r>
            <a:r>
              <a:rPr lang="ru-RU" sz="3600" b="1" dirty="0" err="1" smtClean="0"/>
              <a:t>Карамиа</a:t>
            </a:r>
            <a:r>
              <a:rPr lang="ru-RU" sz="3600" b="1" dirty="0" smtClean="0"/>
              <a:t> «Прогулка по кукурузному полю»</a:t>
            </a:r>
            <a:endParaRPr lang="ru-RU" sz="3600" b="1" dirty="0"/>
          </a:p>
        </p:txBody>
      </p:sp>
      <p:pic>
        <p:nvPicPr>
          <p:cNvPr id="10" name="Содержимое 9" descr="прогулка по кук.полю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504" y="1628800"/>
            <a:ext cx="7131792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Левадная Анастасия (2 класс)</a:t>
            </a:r>
            <a:br>
              <a:rPr lang="ru-RU" sz="3600" b="1" dirty="0" smtClean="0"/>
            </a:br>
            <a:r>
              <a:rPr lang="ru-RU" sz="3600" b="1" dirty="0" smtClean="0"/>
              <a:t>Ю. Лазарева «Марширующий пятачок»</a:t>
            </a:r>
            <a:endParaRPr lang="ru-RU" sz="3600" b="1" dirty="0"/>
          </a:p>
        </p:txBody>
      </p:sp>
      <p:pic>
        <p:nvPicPr>
          <p:cNvPr id="7" name="Содержимое 6" descr="ещё пятач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7920880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171</Words>
  <Application>Microsoft Office PowerPoint</Application>
  <PresentationFormat>Экран (4:3)</PresentationFormat>
  <Paragraphs>28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Отчетный концерт класса преподавателя Налесник О. П.: «Синтез искусств…музыка, поэзия, живопись»</vt:lpstr>
      <vt:lpstr>Слайд 2</vt:lpstr>
      <vt:lpstr>Музыка… Живопись... Поэзия…</vt:lpstr>
      <vt:lpstr>  Кондратова Екатерина и Стрелкова Влада (2 класс) Ж.Оффенбах «Кан-кан»</vt:lpstr>
      <vt:lpstr>Кондратова Екатерина (2 класс) С. Майкапар «Легенда»</vt:lpstr>
      <vt:lpstr>Кондратова Екатерина (2 класс) Ф. Бургмюллер «Грация»</vt:lpstr>
      <vt:lpstr>Калинина Дарья  (1 класс)  Д. Кабалевский  «Клоуны»</vt:lpstr>
      <vt:lpstr>Калинина Дарья (1 класс) Т. Карамиа «Прогулка по кукурузному полю»</vt:lpstr>
      <vt:lpstr>Левадная Анастасия (2 класс) Ю. Лазарева «Марширующий пятачок»</vt:lpstr>
      <vt:lpstr>Стрелкова Влада (2 класс) А. Хачатурян «Андантино»</vt:lpstr>
      <vt:lpstr>Стрелкова Влада (2 класс) К. Прейер «Трещотка»</vt:lpstr>
      <vt:lpstr>Мартынова Полина (3 класс) И. Шамо «Скерцо»</vt:lpstr>
      <vt:lpstr>Мартынова Полина (преп. Налесник О.П.) и Ишкова Светлана (преп. Силина Н.А.) Н. Смирнова «Полька»</vt:lpstr>
      <vt:lpstr>Кондратова Ирина  (4 класс) Б. Дварионас «Вальс»</vt:lpstr>
      <vt:lpstr>Кондратова Ирина (4 класс) Ю. Маевский «Веселая румба»</vt:lpstr>
      <vt:lpstr>Алёшин Кирилл (3 класс) Ф. Мендельсон «Песня венецианского гондольера»</vt:lpstr>
      <vt:lpstr>Алёшин Кирилл (3 класс)    Ф. Бургмюллер «Гроза»</vt:lpstr>
      <vt:lpstr>Малютина Анна (4 класс) Р. Глиэр «Листок из альбома»</vt:lpstr>
      <vt:lpstr>Фищенко Алина (4 класс) К. Черни «Этюд»</vt:lpstr>
      <vt:lpstr>Лямина Елизавета  (5 класс) М. Парцхаладзе «Пьеса»</vt:lpstr>
      <vt:lpstr>Малютина Анна и Лямина Елизавета Л. Андерсон «Катание на санях»</vt:lpstr>
      <vt:lpstr>Бажинская Ульяна (5 класс) Э. Назирова «Прелюдия»</vt:lpstr>
      <vt:lpstr>Бажинская Ульяна (преп. Налесник О.П.) и Каргина Анна (преп. Сирмак Н.П.) К. Гоббартс «Блестящий галоп»</vt:lpstr>
      <vt:lpstr>Лавриненко Дана  Э. Григ «Ноктюрн»</vt:lpstr>
      <vt:lpstr>Лавриненко Дана (7 класс)   Р. Глиэр «Эскиз»</vt:lpstr>
      <vt:lpstr>Сафронов Семён (7 класс) Д. Циполи «Сарабанда»</vt:lpstr>
      <vt:lpstr>Лавриненко Дана (7 класс) Э.Григ «Весной»</vt:lpstr>
      <vt:lpstr>Бароян Татевик (преп. Давыдова Н.В.) и Лавриненко Дана (преп. Налесник О.П.)  И. Дунаевский. Увертюра к кинофильму «Дети капитана Гранта»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2 класс Кондратова Екатерина и Стрелкова Влада Ж.Оффенбах «Кан-кан»</dc:title>
  <cp:lastModifiedBy>Олеся</cp:lastModifiedBy>
  <cp:revision>64</cp:revision>
  <dcterms:modified xsi:type="dcterms:W3CDTF">2018-08-25T19:13:13Z</dcterms:modified>
</cp:coreProperties>
</file>