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  <p:sldId id="265" r:id="rId3"/>
    <p:sldId id="269" r:id="rId4"/>
    <p:sldId id="256" r:id="rId5"/>
    <p:sldId id="266" r:id="rId6"/>
    <p:sldId id="270" r:id="rId7"/>
    <p:sldId id="257" r:id="rId8"/>
    <p:sldId id="258" r:id="rId9"/>
    <p:sldId id="259" r:id="rId10"/>
    <p:sldId id="260" r:id="rId11"/>
    <p:sldId id="264" r:id="rId12"/>
    <p:sldId id="261" r:id="rId13"/>
    <p:sldId id="268" r:id="rId14"/>
    <p:sldId id="263" r:id="rId15"/>
    <p:sldId id="26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59" autoAdjust="0"/>
    <p:restoredTop sz="86444" autoAdjust="0"/>
  </p:normalViewPr>
  <p:slideViewPr>
    <p:cSldViewPr>
      <p:cViewPr varScale="1">
        <p:scale>
          <a:sx n="64" d="100"/>
          <a:sy n="64" d="100"/>
        </p:scale>
        <p:origin x="-13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BD5B2B-F6C0-4124-900D-2DB221805128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F575C95-F7DF-48A2-B4FA-842CEF5FB3D2}">
      <dgm:prSet phldrT="[Текст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Звуковой ряд</a:t>
          </a:r>
          <a:endParaRPr lang="ru-RU" dirty="0"/>
        </a:p>
      </dgm:t>
    </dgm:pt>
    <dgm:pt modelId="{61527834-4472-4394-9A8A-4E5A257906C7}" type="parTrans" cxnId="{12921115-EEE7-442B-9850-A632ED97B89E}">
      <dgm:prSet/>
      <dgm:spPr/>
      <dgm:t>
        <a:bodyPr/>
        <a:lstStyle/>
        <a:p>
          <a:endParaRPr lang="ru-RU"/>
        </a:p>
      </dgm:t>
    </dgm:pt>
    <dgm:pt modelId="{E6387545-A38C-4576-8598-920673C74DF0}" type="sibTrans" cxnId="{12921115-EEE7-442B-9850-A632ED97B89E}">
      <dgm:prSet/>
      <dgm:spPr/>
      <dgm:t>
        <a:bodyPr/>
        <a:lstStyle/>
        <a:p>
          <a:endParaRPr lang="ru-RU"/>
        </a:p>
      </dgm:t>
    </dgm:pt>
    <dgm:pt modelId="{F9CFE586-B191-44EB-9BBE-C8EBF8CDAB4F}">
      <dgm:prSet phldrT="[Текст]" phldr="1"/>
      <dgm:spPr>
        <a:solidFill>
          <a:srgbClr val="00B050"/>
        </a:solidFill>
      </dgm:spPr>
      <dgm:t>
        <a:bodyPr/>
        <a:lstStyle/>
        <a:p>
          <a:endParaRPr lang="ru-RU" dirty="0"/>
        </a:p>
      </dgm:t>
    </dgm:pt>
    <dgm:pt modelId="{04606189-8C48-426A-A534-A1E7C60EFA56}" type="parTrans" cxnId="{AF8A6352-59C4-4D12-AD52-DBD18A2EA73C}">
      <dgm:prSet/>
      <dgm:spPr/>
      <dgm:t>
        <a:bodyPr/>
        <a:lstStyle/>
        <a:p>
          <a:endParaRPr lang="ru-RU"/>
        </a:p>
      </dgm:t>
    </dgm:pt>
    <dgm:pt modelId="{AEE7504A-F337-4E46-821A-940A6E69F232}" type="sibTrans" cxnId="{AF8A6352-59C4-4D12-AD52-DBD18A2EA73C}">
      <dgm:prSet/>
      <dgm:spPr/>
      <dgm:t>
        <a:bodyPr/>
        <a:lstStyle/>
        <a:p>
          <a:endParaRPr lang="ru-RU"/>
        </a:p>
      </dgm:t>
    </dgm:pt>
    <dgm:pt modelId="{E77F6BCD-82DE-4370-9057-025A37CB6DEC}">
      <dgm:prSet phldrT="[Текст]" phldr="1"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0B25AE46-9780-4DA7-B800-82F59DF8449A}" type="parTrans" cxnId="{8920931C-FDBD-4655-A0EC-908A07D98435}">
      <dgm:prSet/>
      <dgm:spPr/>
      <dgm:t>
        <a:bodyPr/>
        <a:lstStyle/>
        <a:p>
          <a:endParaRPr lang="ru-RU"/>
        </a:p>
      </dgm:t>
    </dgm:pt>
    <dgm:pt modelId="{A21B9C0F-D667-4A89-9D8C-BFA753CF92F1}" type="sibTrans" cxnId="{8920931C-FDBD-4655-A0EC-908A07D98435}">
      <dgm:prSet/>
      <dgm:spPr/>
      <dgm:t>
        <a:bodyPr/>
        <a:lstStyle/>
        <a:p>
          <a:endParaRPr lang="ru-RU"/>
        </a:p>
      </dgm:t>
    </dgm:pt>
    <dgm:pt modelId="{E6B34E99-5004-4EF6-8415-BDEB31995372}">
      <dgm:prSet phldrT="[Текст]"/>
      <dgm:spPr/>
      <dgm:t>
        <a:bodyPr/>
        <a:lstStyle/>
        <a:p>
          <a:r>
            <a:rPr lang="ru-RU" dirty="0" smtClean="0"/>
            <a:t>анимация</a:t>
          </a:r>
          <a:endParaRPr lang="ru-RU" dirty="0"/>
        </a:p>
      </dgm:t>
    </dgm:pt>
    <dgm:pt modelId="{F679140A-9CCD-420C-95CB-E7927E38E210}" type="parTrans" cxnId="{A691EF1B-23C0-4E17-A8CB-CF19D76B8F86}">
      <dgm:prSet/>
      <dgm:spPr/>
      <dgm:t>
        <a:bodyPr/>
        <a:lstStyle/>
        <a:p>
          <a:endParaRPr lang="ru-RU"/>
        </a:p>
      </dgm:t>
    </dgm:pt>
    <dgm:pt modelId="{9DD038D5-F034-49B2-947D-4F46BE967A4F}" type="sibTrans" cxnId="{A691EF1B-23C0-4E17-A8CB-CF19D76B8F86}">
      <dgm:prSet/>
      <dgm:spPr/>
      <dgm:t>
        <a:bodyPr/>
        <a:lstStyle/>
        <a:p>
          <a:endParaRPr lang="ru-RU"/>
        </a:p>
      </dgm:t>
    </dgm:pt>
    <dgm:pt modelId="{C16EE076-7544-4A78-B6B2-35B53B071A82}">
      <dgm:prSet phldrT="[Текст]" phldr="1"/>
      <dgm:spPr/>
      <dgm:t>
        <a:bodyPr/>
        <a:lstStyle/>
        <a:p>
          <a:endParaRPr lang="ru-RU"/>
        </a:p>
      </dgm:t>
    </dgm:pt>
    <dgm:pt modelId="{F4BAE43A-640F-4316-AFFB-7EAEABAD126A}" type="parTrans" cxnId="{8D81C27D-3928-4DE3-BDED-2C3561F88B4B}">
      <dgm:prSet/>
      <dgm:spPr/>
      <dgm:t>
        <a:bodyPr/>
        <a:lstStyle/>
        <a:p>
          <a:endParaRPr lang="ru-RU"/>
        </a:p>
      </dgm:t>
    </dgm:pt>
    <dgm:pt modelId="{C691181B-8A43-4A19-8EB2-B3361171A8F7}" type="sibTrans" cxnId="{8D81C27D-3928-4DE3-BDED-2C3561F88B4B}">
      <dgm:prSet/>
      <dgm:spPr/>
      <dgm:t>
        <a:bodyPr/>
        <a:lstStyle/>
        <a:p>
          <a:endParaRPr lang="ru-RU"/>
        </a:p>
      </dgm:t>
    </dgm:pt>
    <dgm:pt modelId="{6906A0D5-7C4A-4E32-99DD-E304069D3AA6}">
      <dgm:prSet phldrT="[Текст]" phldr="1"/>
      <dgm:spPr/>
      <dgm:t>
        <a:bodyPr/>
        <a:lstStyle/>
        <a:p>
          <a:endParaRPr lang="ru-RU"/>
        </a:p>
      </dgm:t>
    </dgm:pt>
    <dgm:pt modelId="{77EE8E39-4E84-461D-8D4E-E7A4DBFEBADF}" type="parTrans" cxnId="{3A3A4242-32B6-45DB-B0E9-0F4597297F92}">
      <dgm:prSet/>
      <dgm:spPr/>
      <dgm:t>
        <a:bodyPr/>
        <a:lstStyle/>
        <a:p>
          <a:endParaRPr lang="ru-RU"/>
        </a:p>
      </dgm:t>
    </dgm:pt>
    <dgm:pt modelId="{461A71B3-7342-42B5-A669-DB6DC179B0EB}" type="sibTrans" cxnId="{3A3A4242-32B6-45DB-B0E9-0F4597297F92}">
      <dgm:prSet/>
      <dgm:spPr/>
      <dgm:t>
        <a:bodyPr/>
        <a:lstStyle/>
        <a:p>
          <a:endParaRPr lang="ru-RU"/>
        </a:p>
      </dgm:t>
    </dgm:pt>
    <dgm:pt modelId="{53677983-1320-48FB-B6CE-AF2B9524C352}">
      <dgm:prSet phldrT="[Текст]"/>
      <dgm:spPr/>
      <dgm:t>
        <a:bodyPr/>
        <a:lstStyle/>
        <a:p>
          <a:r>
            <a:rPr lang="ru-RU" dirty="0" smtClean="0"/>
            <a:t>иллюстрация</a:t>
          </a:r>
          <a:endParaRPr lang="ru-RU" dirty="0"/>
        </a:p>
      </dgm:t>
    </dgm:pt>
    <dgm:pt modelId="{8B88803F-208B-4549-B815-3F777D438A65}" type="parTrans" cxnId="{8A366F48-E232-46DC-94D7-3DE9F3039A8B}">
      <dgm:prSet/>
      <dgm:spPr/>
      <dgm:t>
        <a:bodyPr/>
        <a:lstStyle/>
        <a:p>
          <a:endParaRPr lang="ru-RU"/>
        </a:p>
      </dgm:t>
    </dgm:pt>
    <dgm:pt modelId="{FCF41947-7A67-424E-A59A-244A12A864E7}" type="sibTrans" cxnId="{8A366F48-E232-46DC-94D7-3DE9F3039A8B}">
      <dgm:prSet/>
      <dgm:spPr/>
      <dgm:t>
        <a:bodyPr/>
        <a:lstStyle/>
        <a:p>
          <a:endParaRPr lang="ru-RU"/>
        </a:p>
      </dgm:t>
    </dgm:pt>
    <dgm:pt modelId="{459EAC4C-FCEF-4AAA-99A3-0A60B2D81D0F}">
      <dgm:prSet phldrT="[Текст]" phldr="1"/>
      <dgm:spPr/>
      <dgm:t>
        <a:bodyPr/>
        <a:lstStyle/>
        <a:p>
          <a:endParaRPr lang="ru-RU"/>
        </a:p>
      </dgm:t>
    </dgm:pt>
    <dgm:pt modelId="{5B2F3B47-3B82-4C8F-B67C-32FBA05151B5}" type="parTrans" cxnId="{1451C454-F3CE-446E-92AC-E501B095371B}">
      <dgm:prSet/>
      <dgm:spPr/>
      <dgm:t>
        <a:bodyPr/>
        <a:lstStyle/>
        <a:p>
          <a:endParaRPr lang="ru-RU"/>
        </a:p>
      </dgm:t>
    </dgm:pt>
    <dgm:pt modelId="{DBCEDF3C-D0E1-4B2F-8508-C6D8AC11426B}" type="sibTrans" cxnId="{1451C454-F3CE-446E-92AC-E501B095371B}">
      <dgm:prSet/>
      <dgm:spPr/>
      <dgm:t>
        <a:bodyPr/>
        <a:lstStyle/>
        <a:p>
          <a:endParaRPr lang="ru-RU"/>
        </a:p>
      </dgm:t>
    </dgm:pt>
    <dgm:pt modelId="{39BC60AB-83AF-44B7-866D-F1C36C37BE76}">
      <dgm:prSet phldrT="[Текст]" phldr="1"/>
      <dgm:spPr/>
      <dgm:t>
        <a:bodyPr/>
        <a:lstStyle/>
        <a:p>
          <a:endParaRPr lang="ru-RU"/>
        </a:p>
      </dgm:t>
    </dgm:pt>
    <dgm:pt modelId="{66610DA5-3955-46F8-A525-56B86864CD95}" type="parTrans" cxnId="{5077C774-F33C-46CF-B32A-3AED7A73490F}">
      <dgm:prSet/>
      <dgm:spPr/>
      <dgm:t>
        <a:bodyPr/>
        <a:lstStyle/>
        <a:p>
          <a:endParaRPr lang="ru-RU"/>
        </a:p>
      </dgm:t>
    </dgm:pt>
    <dgm:pt modelId="{1C3B047D-502A-4E5B-B851-8E7067B3945E}" type="sibTrans" cxnId="{5077C774-F33C-46CF-B32A-3AED7A73490F}">
      <dgm:prSet/>
      <dgm:spPr/>
      <dgm:t>
        <a:bodyPr/>
        <a:lstStyle/>
        <a:p>
          <a:endParaRPr lang="ru-RU"/>
        </a:p>
      </dgm:t>
    </dgm:pt>
    <dgm:pt modelId="{29D1C1CC-1AEA-4FF9-8B8A-102F3E99A40A}" type="pres">
      <dgm:prSet presAssocID="{94BD5B2B-F6C0-4124-900D-2DB221805128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B05BB248-D6E2-45F4-87C8-094841DD2060}" type="pres">
      <dgm:prSet presAssocID="{0F575C95-F7DF-48A2-B4FA-842CEF5FB3D2}" presName="circle1" presStyleLbl="node1" presStyleIdx="0" presStyleCnt="3"/>
      <dgm:spPr/>
    </dgm:pt>
    <dgm:pt modelId="{099C59AD-38CD-4236-824F-6710EA8D07CF}" type="pres">
      <dgm:prSet presAssocID="{0F575C95-F7DF-48A2-B4FA-842CEF5FB3D2}" presName="space" presStyleCnt="0"/>
      <dgm:spPr/>
    </dgm:pt>
    <dgm:pt modelId="{95868678-7245-4D66-A8A2-A8123F27F332}" type="pres">
      <dgm:prSet presAssocID="{0F575C95-F7DF-48A2-B4FA-842CEF5FB3D2}" presName="rect1" presStyleLbl="alignAcc1" presStyleIdx="0" presStyleCnt="3"/>
      <dgm:spPr/>
      <dgm:t>
        <a:bodyPr/>
        <a:lstStyle/>
        <a:p>
          <a:endParaRPr lang="ru-RU"/>
        </a:p>
      </dgm:t>
    </dgm:pt>
    <dgm:pt modelId="{713DA1CF-FE45-4C18-8AC3-42AEBD554820}" type="pres">
      <dgm:prSet presAssocID="{E6B34E99-5004-4EF6-8415-BDEB31995372}" presName="vertSpace2" presStyleLbl="node1" presStyleIdx="0" presStyleCnt="3"/>
      <dgm:spPr/>
    </dgm:pt>
    <dgm:pt modelId="{C33F9EED-A637-4744-A30F-2912D9DB9184}" type="pres">
      <dgm:prSet presAssocID="{E6B34E99-5004-4EF6-8415-BDEB31995372}" presName="circle2" presStyleLbl="node1" presStyleIdx="1" presStyleCnt="3"/>
      <dgm:spPr/>
    </dgm:pt>
    <dgm:pt modelId="{97C6DB6F-A590-43EC-BF04-340DF9FE1A21}" type="pres">
      <dgm:prSet presAssocID="{E6B34E99-5004-4EF6-8415-BDEB31995372}" presName="rect2" presStyleLbl="alignAcc1" presStyleIdx="1" presStyleCnt="3"/>
      <dgm:spPr/>
    </dgm:pt>
    <dgm:pt modelId="{734BECBC-9598-4ABF-A84F-72ABC9C0F1F6}" type="pres">
      <dgm:prSet presAssocID="{53677983-1320-48FB-B6CE-AF2B9524C352}" presName="vertSpace3" presStyleLbl="node1" presStyleIdx="1" presStyleCnt="3"/>
      <dgm:spPr/>
    </dgm:pt>
    <dgm:pt modelId="{5E7657E3-DE72-44BF-A206-DB9AB544DB77}" type="pres">
      <dgm:prSet presAssocID="{53677983-1320-48FB-B6CE-AF2B9524C352}" presName="circle3" presStyleLbl="node1" presStyleIdx="2" presStyleCnt="3"/>
      <dgm:spPr/>
    </dgm:pt>
    <dgm:pt modelId="{60A1430C-C4D2-4DC8-BB76-EFC78686D77E}" type="pres">
      <dgm:prSet presAssocID="{53677983-1320-48FB-B6CE-AF2B9524C352}" presName="rect3" presStyleLbl="alignAcc1" presStyleIdx="2" presStyleCnt="3"/>
      <dgm:spPr/>
    </dgm:pt>
    <dgm:pt modelId="{9715228D-3EC4-497A-97D1-F31EC021EA11}" type="pres">
      <dgm:prSet presAssocID="{0F575C95-F7DF-48A2-B4FA-842CEF5FB3D2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27E13C-FBD0-43B0-9868-A0BAD37120D7}" type="pres">
      <dgm:prSet presAssocID="{0F575C95-F7DF-48A2-B4FA-842CEF5FB3D2}" presName="rect1ChTx" presStyleLbl="alignAcc1" presStyleIdx="2" presStyleCnt="3">
        <dgm:presLayoutVars>
          <dgm:bulletEnabled val="1"/>
        </dgm:presLayoutVars>
      </dgm:prSet>
      <dgm:spPr/>
    </dgm:pt>
    <dgm:pt modelId="{8E0CFDDB-E97F-4BDC-9194-C3124A9C358F}" type="pres">
      <dgm:prSet presAssocID="{E6B34E99-5004-4EF6-8415-BDEB31995372}" presName="rect2ParTx" presStyleLbl="alignAcc1" presStyleIdx="2" presStyleCnt="3">
        <dgm:presLayoutVars>
          <dgm:chMax val="1"/>
          <dgm:bulletEnabled val="1"/>
        </dgm:presLayoutVars>
      </dgm:prSet>
      <dgm:spPr/>
    </dgm:pt>
    <dgm:pt modelId="{FB38B98F-D8F7-4C98-BE06-302BA614BBD0}" type="pres">
      <dgm:prSet presAssocID="{E6B34E99-5004-4EF6-8415-BDEB31995372}" presName="rect2ChTx" presStyleLbl="alignAcc1" presStyleIdx="2" presStyleCnt="3">
        <dgm:presLayoutVars>
          <dgm:bulletEnabled val="1"/>
        </dgm:presLayoutVars>
      </dgm:prSet>
      <dgm:spPr/>
    </dgm:pt>
    <dgm:pt modelId="{5DAC00C9-9815-4A83-B437-9D144F7A1666}" type="pres">
      <dgm:prSet presAssocID="{53677983-1320-48FB-B6CE-AF2B9524C352}" presName="rect3ParTx" presStyleLbl="alignAcc1" presStyleIdx="2" presStyleCnt="3">
        <dgm:presLayoutVars>
          <dgm:chMax val="1"/>
          <dgm:bulletEnabled val="1"/>
        </dgm:presLayoutVars>
      </dgm:prSet>
      <dgm:spPr/>
    </dgm:pt>
    <dgm:pt modelId="{48DF862D-CA96-42CE-8B89-96ADCBB7565A}" type="pres">
      <dgm:prSet presAssocID="{53677983-1320-48FB-B6CE-AF2B9524C352}" presName="rect3ChTx" presStyleLbl="alignAcc1" presStyleIdx="2" presStyleCnt="3">
        <dgm:presLayoutVars>
          <dgm:bulletEnabled val="1"/>
        </dgm:presLayoutVars>
      </dgm:prSet>
      <dgm:spPr/>
    </dgm:pt>
  </dgm:ptLst>
  <dgm:cxnLst>
    <dgm:cxn modelId="{8D81C27D-3928-4DE3-BDED-2C3561F88B4B}" srcId="{E6B34E99-5004-4EF6-8415-BDEB31995372}" destId="{C16EE076-7544-4A78-B6B2-35B53B071A82}" srcOrd="0" destOrd="0" parTransId="{F4BAE43A-640F-4316-AFFB-7EAEABAD126A}" sibTransId="{C691181B-8A43-4A19-8EB2-B3361171A8F7}"/>
    <dgm:cxn modelId="{D81A425B-E317-4077-8BA8-650E4E4F6F88}" type="presOf" srcId="{459EAC4C-FCEF-4AAA-99A3-0A60B2D81D0F}" destId="{48DF862D-CA96-42CE-8B89-96ADCBB7565A}" srcOrd="0" destOrd="0" presId="urn:microsoft.com/office/officeart/2005/8/layout/target3"/>
    <dgm:cxn modelId="{48CEFFD9-8FCD-43E5-8C0F-9F6CC930804A}" type="presOf" srcId="{E77F6BCD-82DE-4370-9057-025A37CB6DEC}" destId="{6527E13C-FBD0-43B0-9868-A0BAD37120D7}" srcOrd="0" destOrd="1" presId="urn:microsoft.com/office/officeart/2005/8/layout/target3"/>
    <dgm:cxn modelId="{BA8995CB-58FF-4D0D-BDA0-4F9F45B3B753}" type="presOf" srcId="{F9CFE586-B191-44EB-9BBE-C8EBF8CDAB4F}" destId="{6527E13C-FBD0-43B0-9868-A0BAD37120D7}" srcOrd="0" destOrd="0" presId="urn:microsoft.com/office/officeart/2005/8/layout/target3"/>
    <dgm:cxn modelId="{AF8A6352-59C4-4D12-AD52-DBD18A2EA73C}" srcId="{0F575C95-F7DF-48A2-B4FA-842CEF5FB3D2}" destId="{F9CFE586-B191-44EB-9BBE-C8EBF8CDAB4F}" srcOrd="0" destOrd="0" parTransId="{04606189-8C48-426A-A534-A1E7C60EFA56}" sibTransId="{AEE7504A-F337-4E46-821A-940A6E69F232}"/>
    <dgm:cxn modelId="{8920931C-FDBD-4655-A0EC-908A07D98435}" srcId="{0F575C95-F7DF-48A2-B4FA-842CEF5FB3D2}" destId="{E77F6BCD-82DE-4370-9057-025A37CB6DEC}" srcOrd="1" destOrd="0" parTransId="{0B25AE46-9780-4DA7-B800-82F59DF8449A}" sibTransId="{A21B9C0F-D667-4A89-9D8C-BFA753CF92F1}"/>
    <dgm:cxn modelId="{9F142132-1F09-45BF-AF82-C32835A84161}" type="presOf" srcId="{94BD5B2B-F6C0-4124-900D-2DB221805128}" destId="{29D1C1CC-1AEA-4FF9-8B8A-102F3E99A40A}" srcOrd="0" destOrd="0" presId="urn:microsoft.com/office/officeart/2005/8/layout/target3"/>
    <dgm:cxn modelId="{D80DE7C4-25FD-49C0-8516-684B6A8E87BC}" type="presOf" srcId="{0F575C95-F7DF-48A2-B4FA-842CEF5FB3D2}" destId="{95868678-7245-4D66-A8A2-A8123F27F332}" srcOrd="0" destOrd="0" presId="urn:microsoft.com/office/officeart/2005/8/layout/target3"/>
    <dgm:cxn modelId="{A646459C-056B-4974-9964-1AC8A325403D}" type="presOf" srcId="{53677983-1320-48FB-B6CE-AF2B9524C352}" destId="{60A1430C-C4D2-4DC8-BB76-EFC78686D77E}" srcOrd="0" destOrd="0" presId="urn:microsoft.com/office/officeart/2005/8/layout/target3"/>
    <dgm:cxn modelId="{E5A4F5CF-4E06-49AA-8125-132321522BE9}" type="presOf" srcId="{53677983-1320-48FB-B6CE-AF2B9524C352}" destId="{5DAC00C9-9815-4A83-B437-9D144F7A1666}" srcOrd="1" destOrd="0" presId="urn:microsoft.com/office/officeart/2005/8/layout/target3"/>
    <dgm:cxn modelId="{1451C454-F3CE-446E-92AC-E501B095371B}" srcId="{53677983-1320-48FB-B6CE-AF2B9524C352}" destId="{459EAC4C-FCEF-4AAA-99A3-0A60B2D81D0F}" srcOrd="0" destOrd="0" parTransId="{5B2F3B47-3B82-4C8F-B67C-32FBA05151B5}" sibTransId="{DBCEDF3C-D0E1-4B2F-8508-C6D8AC11426B}"/>
    <dgm:cxn modelId="{E8844153-1D3B-45EB-B523-2FE61869C667}" type="presOf" srcId="{0F575C95-F7DF-48A2-B4FA-842CEF5FB3D2}" destId="{9715228D-3EC4-497A-97D1-F31EC021EA11}" srcOrd="1" destOrd="0" presId="urn:microsoft.com/office/officeart/2005/8/layout/target3"/>
    <dgm:cxn modelId="{8A366F48-E232-46DC-94D7-3DE9F3039A8B}" srcId="{94BD5B2B-F6C0-4124-900D-2DB221805128}" destId="{53677983-1320-48FB-B6CE-AF2B9524C352}" srcOrd="2" destOrd="0" parTransId="{8B88803F-208B-4549-B815-3F777D438A65}" sibTransId="{FCF41947-7A67-424E-A59A-244A12A864E7}"/>
    <dgm:cxn modelId="{A691EF1B-23C0-4E17-A8CB-CF19D76B8F86}" srcId="{94BD5B2B-F6C0-4124-900D-2DB221805128}" destId="{E6B34E99-5004-4EF6-8415-BDEB31995372}" srcOrd="1" destOrd="0" parTransId="{F679140A-9CCD-420C-95CB-E7927E38E210}" sibTransId="{9DD038D5-F034-49B2-947D-4F46BE967A4F}"/>
    <dgm:cxn modelId="{DAE721A7-757D-4736-BD3D-EC3A68885689}" type="presOf" srcId="{6906A0D5-7C4A-4E32-99DD-E304069D3AA6}" destId="{FB38B98F-D8F7-4C98-BE06-302BA614BBD0}" srcOrd="0" destOrd="1" presId="urn:microsoft.com/office/officeart/2005/8/layout/target3"/>
    <dgm:cxn modelId="{D9E66CE9-FC18-4F43-B5D2-C258B49E2149}" type="presOf" srcId="{39BC60AB-83AF-44B7-866D-F1C36C37BE76}" destId="{48DF862D-CA96-42CE-8B89-96ADCBB7565A}" srcOrd="0" destOrd="1" presId="urn:microsoft.com/office/officeart/2005/8/layout/target3"/>
    <dgm:cxn modelId="{EB4D672C-08D2-42E1-A699-60724AFB541D}" type="presOf" srcId="{E6B34E99-5004-4EF6-8415-BDEB31995372}" destId="{97C6DB6F-A590-43EC-BF04-340DF9FE1A21}" srcOrd="0" destOrd="0" presId="urn:microsoft.com/office/officeart/2005/8/layout/target3"/>
    <dgm:cxn modelId="{12921115-EEE7-442B-9850-A632ED97B89E}" srcId="{94BD5B2B-F6C0-4124-900D-2DB221805128}" destId="{0F575C95-F7DF-48A2-B4FA-842CEF5FB3D2}" srcOrd="0" destOrd="0" parTransId="{61527834-4472-4394-9A8A-4E5A257906C7}" sibTransId="{E6387545-A38C-4576-8598-920673C74DF0}"/>
    <dgm:cxn modelId="{8A17A660-7CB1-4788-B84E-FB10F809076B}" type="presOf" srcId="{E6B34E99-5004-4EF6-8415-BDEB31995372}" destId="{8E0CFDDB-E97F-4BDC-9194-C3124A9C358F}" srcOrd="1" destOrd="0" presId="urn:microsoft.com/office/officeart/2005/8/layout/target3"/>
    <dgm:cxn modelId="{3A3A4242-32B6-45DB-B0E9-0F4597297F92}" srcId="{E6B34E99-5004-4EF6-8415-BDEB31995372}" destId="{6906A0D5-7C4A-4E32-99DD-E304069D3AA6}" srcOrd="1" destOrd="0" parTransId="{77EE8E39-4E84-461D-8D4E-E7A4DBFEBADF}" sibTransId="{461A71B3-7342-42B5-A669-DB6DC179B0EB}"/>
    <dgm:cxn modelId="{5077C774-F33C-46CF-B32A-3AED7A73490F}" srcId="{53677983-1320-48FB-B6CE-AF2B9524C352}" destId="{39BC60AB-83AF-44B7-866D-F1C36C37BE76}" srcOrd="1" destOrd="0" parTransId="{66610DA5-3955-46F8-A525-56B86864CD95}" sibTransId="{1C3B047D-502A-4E5B-B851-8E7067B3945E}"/>
    <dgm:cxn modelId="{A56FB879-E55B-435D-AEE1-914C47DB404F}" type="presOf" srcId="{C16EE076-7544-4A78-B6B2-35B53B071A82}" destId="{FB38B98F-D8F7-4C98-BE06-302BA614BBD0}" srcOrd="0" destOrd="0" presId="urn:microsoft.com/office/officeart/2005/8/layout/target3"/>
    <dgm:cxn modelId="{30D87D31-4A6C-4739-B542-F5BFD93A22C6}" type="presParOf" srcId="{29D1C1CC-1AEA-4FF9-8B8A-102F3E99A40A}" destId="{B05BB248-D6E2-45F4-87C8-094841DD2060}" srcOrd="0" destOrd="0" presId="urn:microsoft.com/office/officeart/2005/8/layout/target3"/>
    <dgm:cxn modelId="{DE35DC47-D362-4BC7-A7B5-C0CA86F8766F}" type="presParOf" srcId="{29D1C1CC-1AEA-4FF9-8B8A-102F3E99A40A}" destId="{099C59AD-38CD-4236-824F-6710EA8D07CF}" srcOrd="1" destOrd="0" presId="urn:microsoft.com/office/officeart/2005/8/layout/target3"/>
    <dgm:cxn modelId="{E18FF90B-3E82-43D0-9C13-7C8184A09618}" type="presParOf" srcId="{29D1C1CC-1AEA-4FF9-8B8A-102F3E99A40A}" destId="{95868678-7245-4D66-A8A2-A8123F27F332}" srcOrd="2" destOrd="0" presId="urn:microsoft.com/office/officeart/2005/8/layout/target3"/>
    <dgm:cxn modelId="{1F562825-B14A-4F0D-AFC9-596ADDD8B688}" type="presParOf" srcId="{29D1C1CC-1AEA-4FF9-8B8A-102F3E99A40A}" destId="{713DA1CF-FE45-4C18-8AC3-42AEBD554820}" srcOrd="3" destOrd="0" presId="urn:microsoft.com/office/officeart/2005/8/layout/target3"/>
    <dgm:cxn modelId="{A9288F46-6339-4EA2-9628-6D699ED579E7}" type="presParOf" srcId="{29D1C1CC-1AEA-4FF9-8B8A-102F3E99A40A}" destId="{C33F9EED-A637-4744-A30F-2912D9DB9184}" srcOrd="4" destOrd="0" presId="urn:microsoft.com/office/officeart/2005/8/layout/target3"/>
    <dgm:cxn modelId="{056D48A8-37CE-4415-BAB9-5B5FC05646C6}" type="presParOf" srcId="{29D1C1CC-1AEA-4FF9-8B8A-102F3E99A40A}" destId="{97C6DB6F-A590-43EC-BF04-340DF9FE1A21}" srcOrd="5" destOrd="0" presId="urn:microsoft.com/office/officeart/2005/8/layout/target3"/>
    <dgm:cxn modelId="{B49286F9-63C9-458D-AEE2-596C092EB08D}" type="presParOf" srcId="{29D1C1CC-1AEA-4FF9-8B8A-102F3E99A40A}" destId="{734BECBC-9598-4ABF-A84F-72ABC9C0F1F6}" srcOrd="6" destOrd="0" presId="urn:microsoft.com/office/officeart/2005/8/layout/target3"/>
    <dgm:cxn modelId="{140DC82E-4CAA-4F90-B8D9-0513D914E986}" type="presParOf" srcId="{29D1C1CC-1AEA-4FF9-8B8A-102F3E99A40A}" destId="{5E7657E3-DE72-44BF-A206-DB9AB544DB77}" srcOrd="7" destOrd="0" presId="urn:microsoft.com/office/officeart/2005/8/layout/target3"/>
    <dgm:cxn modelId="{3E6B60BB-8D57-4CC4-8293-ED875DBA7973}" type="presParOf" srcId="{29D1C1CC-1AEA-4FF9-8B8A-102F3E99A40A}" destId="{60A1430C-C4D2-4DC8-BB76-EFC78686D77E}" srcOrd="8" destOrd="0" presId="urn:microsoft.com/office/officeart/2005/8/layout/target3"/>
    <dgm:cxn modelId="{433E3AC1-225E-44C3-8E8E-6469FD72D02E}" type="presParOf" srcId="{29D1C1CC-1AEA-4FF9-8B8A-102F3E99A40A}" destId="{9715228D-3EC4-497A-97D1-F31EC021EA11}" srcOrd="9" destOrd="0" presId="urn:microsoft.com/office/officeart/2005/8/layout/target3"/>
    <dgm:cxn modelId="{DDA6B5D0-D409-4534-8E31-3CC6A92EE8F0}" type="presParOf" srcId="{29D1C1CC-1AEA-4FF9-8B8A-102F3E99A40A}" destId="{6527E13C-FBD0-43B0-9868-A0BAD37120D7}" srcOrd="10" destOrd="0" presId="urn:microsoft.com/office/officeart/2005/8/layout/target3"/>
    <dgm:cxn modelId="{7BD6575A-C3A8-4A06-9D40-9915432493DE}" type="presParOf" srcId="{29D1C1CC-1AEA-4FF9-8B8A-102F3E99A40A}" destId="{8E0CFDDB-E97F-4BDC-9194-C3124A9C358F}" srcOrd="11" destOrd="0" presId="urn:microsoft.com/office/officeart/2005/8/layout/target3"/>
    <dgm:cxn modelId="{FB605F48-DDA9-465F-B58B-69E55F29107C}" type="presParOf" srcId="{29D1C1CC-1AEA-4FF9-8B8A-102F3E99A40A}" destId="{FB38B98F-D8F7-4C98-BE06-302BA614BBD0}" srcOrd="12" destOrd="0" presId="urn:microsoft.com/office/officeart/2005/8/layout/target3"/>
    <dgm:cxn modelId="{70C092DD-A988-4641-821D-44A573069B2C}" type="presParOf" srcId="{29D1C1CC-1AEA-4FF9-8B8A-102F3E99A40A}" destId="{5DAC00C9-9815-4A83-B437-9D144F7A1666}" srcOrd="13" destOrd="0" presId="urn:microsoft.com/office/officeart/2005/8/layout/target3"/>
    <dgm:cxn modelId="{C20928DE-8109-4C4A-B27C-03BA1B13750E}" type="presParOf" srcId="{29D1C1CC-1AEA-4FF9-8B8A-102F3E99A40A}" destId="{48DF862D-CA96-42CE-8B89-96ADCBB7565A}" srcOrd="14" destOrd="0" presId="urn:microsoft.com/office/officeart/2005/8/layout/targe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661C1E-3D7A-4659-80BD-620241AE5757}" type="doc">
      <dgm:prSet loTypeId="urn:microsoft.com/office/officeart/2005/8/layout/radial6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0505D6E-AADE-477A-8E17-B88C7AD7254C}">
      <dgm:prSet phldrT="[Текст]" phldr="1"/>
      <dgm:spPr>
        <a:solidFill>
          <a:srgbClr val="FF0000"/>
        </a:solidFill>
      </dgm:spPr>
      <dgm:t>
        <a:bodyPr/>
        <a:lstStyle/>
        <a:p>
          <a:endParaRPr lang="ru-RU" dirty="0"/>
        </a:p>
      </dgm:t>
    </dgm:pt>
    <dgm:pt modelId="{172316BC-C413-4E02-971A-18E8D77BFD35}" type="parTrans" cxnId="{A2FC7C14-C14A-4A27-ADAE-25BFFA0BB58D}">
      <dgm:prSet/>
      <dgm:spPr/>
      <dgm:t>
        <a:bodyPr/>
        <a:lstStyle/>
        <a:p>
          <a:endParaRPr lang="ru-RU"/>
        </a:p>
      </dgm:t>
    </dgm:pt>
    <dgm:pt modelId="{C5564A1A-32CC-4C89-887E-23D8C3648AB3}" type="sibTrans" cxnId="{A2FC7C14-C14A-4A27-ADAE-25BFFA0BB58D}">
      <dgm:prSet/>
      <dgm:spPr/>
      <dgm:t>
        <a:bodyPr/>
        <a:lstStyle/>
        <a:p>
          <a:endParaRPr lang="ru-RU"/>
        </a:p>
      </dgm:t>
    </dgm:pt>
    <dgm:pt modelId="{821780B6-6563-4BCE-9400-19E079A5C805}">
      <dgm:prSet phldrT="[Текст]" phldr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dirty="0"/>
        </a:p>
      </dgm:t>
    </dgm:pt>
    <dgm:pt modelId="{C95DC5C4-9D8B-4282-B3E5-EF6331D66246}" type="parTrans" cxnId="{65E7F4EF-643E-48BC-A101-122EF687CC9E}">
      <dgm:prSet/>
      <dgm:spPr/>
      <dgm:t>
        <a:bodyPr/>
        <a:lstStyle/>
        <a:p>
          <a:endParaRPr lang="ru-RU"/>
        </a:p>
      </dgm:t>
    </dgm:pt>
    <dgm:pt modelId="{AD115203-B292-4977-A440-6337A762EB18}" type="sibTrans" cxnId="{65E7F4EF-643E-48BC-A101-122EF687CC9E}">
      <dgm:prSet/>
      <dgm:spPr/>
      <dgm:t>
        <a:bodyPr/>
        <a:lstStyle/>
        <a:p>
          <a:endParaRPr lang="ru-RU"/>
        </a:p>
      </dgm:t>
    </dgm:pt>
    <dgm:pt modelId="{A2932D10-1C87-4D4B-999C-D3E5E4032E6A}">
      <dgm:prSet phldrT="[Текст]" phldr="1"/>
      <dgm:spPr>
        <a:solidFill>
          <a:srgbClr val="92D050"/>
        </a:solidFill>
      </dgm:spPr>
      <dgm:t>
        <a:bodyPr/>
        <a:lstStyle/>
        <a:p>
          <a:endParaRPr lang="ru-RU" dirty="0"/>
        </a:p>
      </dgm:t>
    </dgm:pt>
    <dgm:pt modelId="{5FF02362-774C-4523-BCE5-485771B646C8}" type="parTrans" cxnId="{A64E3932-C011-48D4-885F-B067C8C7D0C7}">
      <dgm:prSet/>
      <dgm:spPr/>
      <dgm:t>
        <a:bodyPr/>
        <a:lstStyle/>
        <a:p>
          <a:endParaRPr lang="ru-RU"/>
        </a:p>
      </dgm:t>
    </dgm:pt>
    <dgm:pt modelId="{0408867C-A0D4-4133-BC22-78FE810D89DD}" type="sibTrans" cxnId="{A64E3932-C011-48D4-885F-B067C8C7D0C7}">
      <dgm:prSet/>
      <dgm:spPr/>
      <dgm:t>
        <a:bodyPr/>
        <a:lstStyle/>
        <a:p>
          <a:endParaRPr lang="ru-RU"/>
        </a:p>
      </dgm:t>
    </dgm:pt>
    <dgm:pt modelId="{07033A43-29A7-4DD7-B994-B4336345D1A0}">
      <dgm:prSet phldrT="[Текст]" phldr="1"/>
      <dgm:spPr>
        <a:solidFill>
          <a:srgbClr val="00B0F0"/>
        </a:solidFill>
      </dgm:spPr>
      <dgm:t>
        <a:bodyPr/>
        <a:lstStyle/>
        <a:p>
          <a:endParaRPr lang="ru-RU" dirty="0"/>
        </a:p>
      </dgm:t>
    </dgm:pt>
    <dgm:pt modelId="{0EBD6AAB-D8CD-4732-BAC7-D9046EB73F55}" type="parTrans" cxnId="{89E251CB-5ABF-4BC9-B38B-569271DEDF73}">
      <dgm:prSet/>
      <dgm:spPr/>
      <dgm:t>
        <a:bodyPr/>
        <a:lstStyle/>
        <a:p>
          <a:endParaRPr lang="ru-RU"/>
        </a:p>
      </dgm:t>
    </dgm:pt>
    <dgm:pt modelId="{C14AF651-D9B4-48B8-8EA4-C03B02DB046C}" type="sibTrans" cxnId="{89E251CB-5ABF-4BC9-B38B-569271DEDF73}">
      <dgm:prSet/>
      <dgm:spPr/>
      <dgm:t>
        <a:bodyPr/>
        <a:lstStyle/>
        <a:p>
          <a:endParaRPr lang="ru-RU"/>
        </a:p>
      </dgm:t>
    </dgm:pt>
    <dgm:pt modelId="{9F1D6C51-9EC9-4D29-A0A3-C0ED1AF3134B}">
      <dgm:prSet phldrT="[Текст]" phldr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ru-RU" dirty="0"/>
        </a:p>
      </dgm:t>
    </dgm:pt>
    <dgm:pt modelId="{E1A5DADC-9F6C-4DE5-92EE-FC28D79CCD47}" type="parTrans" cxnId="{AA2BB4A4-D048-41C4-B79F-2CE5522A9C4B}">
      <dgm:prSet/>
      <dgm:spPr/>
      <dgm:t>
        <a:bodyPr/>
        <a:lstStyle/>
        <a:p>
          <a:endParaRPr lang="ru-RU"/>
        </a:p>
      </dgm:t>
    </dgm:pt>
    <dgm:pt modelId="{5B2CAB4A-4EC1-4809-975B-67B51A542A66}" type="sibTrans" cxnId="{AA2BB4A4-D048-41C4-B79F-2CE5522A9C4B}">
      <dgm:prSet/>
      <dgm:spPr/>
      <dgm:t>
        <a:bodyPr/>
        <a:lstStyle/>
        <a:p>
          <a:endParaRPr lang="ru-RU"/>
        </a:p>
      </dgm:t>
    </dgm:pt>
    <dgm:pt modelId="{99C9A01C-1131-4036-A9A9-3099FB72EE92}" type="pres">
      <dgm:prSet presAssocID="{10661C1E-3D7A-4659-80BD-620241AE5757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3CD7F59-FE7C-4102-B095-ECCB6DE6A77A}" type="pres">
      <dgm:prSet presAssocID="{E0505D6E-AADE-477A-8E17-B88C7AD7254C}" presName="centerShape" presStyleLbl="node0" presStyleIdx="0" presStyleCnt="1"/>
      <dgm:spPr/>
    </dgm:pt>
    <dgm:pt modelId="{D3DB525B-FA1A-4F5A-9592-B18A95453AD8}" type="pres">
      <dgm:prSet presAssocID="{821780B6-6563-4BCE-9400-19E079A5C805}" presName="node" presStyleLbl="node1" presStyleIdx="0" presStyleCnt="4">
        <dgm:presLayoutVars>
          <dgm:bulletEnabled val="1"/>
        </dgm:presLayoutVars>
      </dgm:prSet>
      <dgm:spPr/>
    </dgm:pt>
    <dgm:pt modelId="{E38336D8-6AA5-4ADE-A1A9-053DE3739F3B}" type="pres">
      <dgm:prSet presAssocID="{821780B6-6563-4BCE-9400-19E079A5C805}" presName="dummy" presStyleCnt="0"/>
      <dgm:spPr/>
    </dgm:pt>
    <dgm:pt modelId="{5B248CC1-26A1-4579-8FA7-9253A2BADD20}" type="pres">
      <dgm:prSet presAssocID="{AD115203-B292-4977-A440-6337A762EB18}" presName="sibTrans" presStyleLbl="sibTrans2D1" presStyleIdx="0" presStyleCnt="4"/>
      <dgm:spPr/>
    </dgm:pt>
    <dgm:pt modelId="{02364014-27E9-4409-8C0C-D541D3AAB040}" type="pres">
      <dgm:prSet presAssocID="{A2932D10-1C87-4D4B-999C-D3E5E4032E6A}" presName="node" presStyleLbl="node1" presStyleIdx="1" presStyleCnt="4">
        <dgm:presLayoutVars>
          <dgm:bulletEnabled val="1"/>
        </dgm:presLayoutVars>
      </dgm:prSet>
      <dgm:spPr/>
    </dgm:pt>
    <dgm:pt modelId="{20CA1C92-09C8-4380-A658-84A9D4E0873A}" type="pres">
      <dgm:prSet presAssocID="{A2932D10-1C87-4D4B-999C-D3E5E4032E6A}" presName="dummy" presStyleCnt="0"/>
      <dgm:spPr/>
    </dgm:pt>
    <dgm:pt modelId="{7689BBEE-B9C1-450C-A7E7-49C55D04EA33}" type="pres">
      <dgm:prSet presAssocID="{0408867C-A0D4-4133-BC22-78FE810D89DD}" presName="sibTrans" presStyleLbl="sibTrans2D1" presStyleIdx="1" presStyleCnt="4"/>
      <dgm:spPr/>
    </dgm:pt>
    <dgm:pt modelId="{B9E0E7B8-EEF8-4294-A0E2-0CCCE109AAE1}" type="pres">
      <dgm:prSet presAssocID="{07033A43-29A7-4DD7-B994-B4336345D1A0}" presName="node" presStyleLbl="node1" presStyleIdx="2" presStyleCnt="4">
        <dgm:presLayoutVars>
          <dgm:bulletEnabled val="1"/>
        </dgm:presLayoutVars>
      </dgm:prSet>
      <dgm:spPr/>
    </dgm:pt>
    <dgm:pt modelId="{A12F7268-E947-48AA-9876-A232663A57F8}" type="pres">
      <dgm:prSet presAssocID="{07033A43-29A7-4DD7-B994-B4336345D1A0}" presName="dummy" presStyleCnt="0"/>
      <dgm:spPr/>
    </dgm:pt>
    <dgm:pt modelId="{A3E342E4-A2EE-467A-AED3-296007258AA1}" type="pres">
      <dgm:prSet presAssocID="{C14AF651-D9B4-48B8-8EA4-C03B02DB046C}" presName="sibTrans" presStyleLbl="sibTrans2D1" presStyleIdx="2" presStyleCnt="4"/>
      <dgm:spPr/>
    </dgm:pt>
    <dgm:pt modelId="{5CE74793-592C-4645-9E0B-8EAA4D5BF4D9}" type="pres">
      <dgm:prSet presAssocID="{9F1D6C51-9EC9-4D29-A0A3-C0ED1AF3134B}" presName="node" presStyleLbl="node1" presStyleIdx="3" presStyleCnt="4">
        <dgm:presLayoutVars>
          <dgm:bulletEnabled val="1"/>
        </dgm:presLayoutVars>
      </dgm:prSet>
      <dgm:spPr/>
    </dgm:pt>
    <dgm:pt modelId="{F632F7FD-1BEA-48EE-8043-BEB8D25C6436}" type="pres">
      <dgm:prSet presAssocID="{9F1D6C51-9EC9-4D29-A0A3-C0ED1AF3134B}" presName="dummy" presStyleCnt="0"/>
      <dgm:spPr/>
    </dgm:pt>
    <dgm:pt modelId="{449F6ACF-00A9-41F3-A91C-D72BE8961C5A}" type="pres">
      <dgm:prSet presAssocID="{5B2CAB4A-4EC1-4809-975B-67B51A542A66}" presName="sibTrans" presStyleLbl="sibTrans2D1" presStyleIdx="3" presStyleCnt="4"/>
      <dgm:spPr/>
    </dgm:pt>
  </dgm:ptLst>
  <dgm:cxnLst>
    <dgm:cxn modelId="{2FEB1653-6EA4-40F5-B7DD-32535226D021}" type="presOf" srcId="{821780B6-6563-4BCE-9400-19E079A5C805}" destId="{D3DB525B-FA1A-4F5A-9592-B18A95453AD8}" srcOrd="0" destOrd="0" presId="urn:microsoft.com/office/officeart/2005/8/layout/radial6"/>
    <dgm:cxn modelId="{3913BB4F-EFFB-432A-B187-0917B8F65331}" type="presOf" srcId="{5B2CAB4A-4EC1-4809-975B-67B51A542A66}" destId="{449F6ACF-00A9-41F3-A91C-D72BE8961C5A}" srcOrd="0" destOrd="0" presId="urn:microsoft.com/office/officeart/2005/8/layout/radial6"/>
    <dgm:cxn modelId="{A2FC7C14-C14A-4A27-ADAE-25BFFA0BB58D}" srcId="{10661C1E-3D7A-4659-80BD-620241AE5757}" destId="{E0505D6E-AADE-477A-8E17-B88C7AD7254C}" srcOrd="0" destOrd="0" parTransId="{172316BC-C413-4E02-971A-18E8D77BFD35}" sibTransId="{C5564A1A-32CC-4C89-887E-23D8C3648AB3}"/>
    <dgm:cxn modelId="{89E251CB-5ABF-4BC9-B38B-569271DEDF73}" srcId="{E0505D6E-AADE-477A-8E17-B88C7AD7254C}" destId="{07033A43-29A7-4DD7-B994-B4336345D1A0}" srcOrd="2" destOrd="0" parTransId="{0EBD6AAB-D8CD-4732-BAC7-D9046EB73F55}" sibTransId="{C14AF651-D9B4-48B8-8EA4-C03B02DB046C}"/>
    <dgm:cxn modelId="{70B3ECF9-04A5-47C6-AA85-80A9FC15B6AB}" type="presOf" srcId="{A2932D10-1C87-4D4B-999C-D3E5E4032E6A}" destId="{02364014-27E9-4409-8C0C-D541D3AAB040}" srcOrd="0" destOrd="0" presId="urn:microsoft.com/office/officeart/2005/8/layout/radial6"/>
    <dgm:cxn modelId="{C65E5757-DD85-46CC-B38E-0500F5094804}" type="presOf" srcId="{C14AF651-D9B4-48B8-8EA4-C03B02DB046C}" destId="{A3E342E4-A2EE-467A-AED3-296007258AA1}" srcOrd="0" destOrd="0" presId="urn:microsoft.com/office/officeart/2005/8/layout/radial6"/>
    <dgm:cxn modelId="{A64E3932-C011-48D4-885F-B067C8C7D0C7}" srcId="{E0505D6E-AADE-477A-8E17-B88C7AD7254C}" destId="{A2932D10-1C87-4D4B-999C-D3E5E4032E6A}" srcOrd="1" destOrd="0" parTransId="{5FF02362-774C-4523-BCE5-485771B646C8}" sibTransId="{0408867C-A0D4-4133-BC22-78FE810D89DD}"/>
    <dgm:cxn modelId="{600FE34D-DDC1-4E60-B531-E936B00D5472}" type="presOf" srcId="{0408867C-A0D4-4133-BC22-78FE810D89DD}" destId="{7689BBEE-B9C1-450C-A7E7-49C55D04EA33}" srcOrd="0" destOrd="0" presId="urn:microsoft.com/office/officeart/2005/8/layout/radial6"/>
    <dgm:cxn modelId="{034DA635-4EA1-4243-9C0D-270B192DFEF9}" type="presOf" srcId="{07033A43-29A7-4DD7-B994-B4336345D1A0}" destId="{B9E0E7B8-EEF8-4294-A0E2-0CCCE109AAE1}" srcOrd="0" destOrd="0" presId="urn:microsoft.com/office/officeart/2005/8/layout/radial6"/>
    <dgm:cxn modelId="{E7F94D92-AD5F-4997-8F47-B091846C093D}" type="presOf" srcId="{AD115203-B292-4977-A440-6337A762EB18}" destId="{5B248CC1-26A1-4579-8FA7-9253A2BADD20}" srcOrd="0" destOrd="0" presId="urn:microsoft.com/office/officeart/2005/8/layout/radial6"/>
    <dgm:cxn modelId="{2881573A-2E96-4234-8A6B-97CABB30109E}" type="presOf" srcId="{9F1D6C51-9EC9-4D29-A0A3-C0ED1AF3134B}" destId="{5CE74793-592C-4645-9E0B-8EAA4D5BF4D9}" srcOrd="0" destOrd="0" presId="urn:microsoft.com/office/officeart/2005/8/layout/radial6"/>
    <dgm:cxn modelId="{01FF1FFA-6D99-4EB2-84F7-B10F8C5E3E17}" type="presOf" srcId="{10661C1E-3D7A-4659-80BD-620241AE5757}" destId="{99C9A01C-1131-4036-A9A9-3099FB72EE92}" srcOrd="0" destOrd="0" presId="urn:microsoft.com/office/officeart/2005/8/layout/radial6"/>
    <dgm:cxn modelId="{61FB3ED4-DB84-44AF-A8EE-CC6DDE2ED0AD}" type="presOf" srcId="{E0505D6E-AADE-477A-8E17-B88C7AD7254C}" destId="{53CD7F59-FE7C-4102-B095-ECCB6DE6A77A}" srcOrd="0" destOrd="0" presId="urn:microsoft.com/office/officeart/2005/8/layout/radial6"/>
    <dgm:cxn modelId="{AA2BB4A4-D048-41C4-B79F-2CE5522A9C4B}" srcId="{E0505D6E-AADE-477A-8E17-B88C7AD7254C}" destId="{9F1D6C51-9EC9-4D29-A0A3-C0ED1AF3134B}" srcOrd="3" destOrd="0" parTransId="{E1A5DADC-9F6C-4DE5-92EE-FC28D79CCD47}" sibTransId="{5B2CAB4A-4EC1-4809-975B-67B51A542A66}"/>
    <dgm:cxn modelId="{65E7F4EF-643E-48BC-A101-122EF687CC9E}" srcId="{E0505D6E-AADE-477A-8E17-B88C7AD7254C}" destId="{821780B6-6563-4BCE-9400-19E079A5C805}" srcOrd="0" destOrd="0" parTransId="{C95DC5C4-9D8B-4282-B3E5-EF6331D66246}" sibTransId="{AD115203-B292-4977-A440-6337A762EB18}"/>
    <dgm:cxn modelId="{65E3A6EE-325E-4838-8256-E2421ABC5A2E}" type="presParOf" srcId="{99C9A01C-1131-4036-A9A9-3099FB72EE92}" destId="{53CD7F59-FE7C-4102-B095-ECCB6DE6A77A}" srcOrd="0" destOrd="0" presId="urn:microsoft.com/office/officeart/2005/8/layout/radial6"/>
    <dgm:cxn modelId="{8F156BBB-CE7D-452F-B245-B77818279046}" type="presParOf" srcId="{99C9A01C-1131-4036-A9A9-3099FB72EE92}" destId="{D3DB525B-FA1A-4F5A-9592-B18A95453AD8}" srcOrd="1" destOrd="0" presId="urn:microsoft.com/office/officeart/2005/8/layout/radial6"/>
    <dgm:cxn modelId="{F4B1621B-06D9-4CE5-8E9F-47EA4609E8A4}" type="presParOf" srcId="{99C9A01C-1131-4036-A9A9-3099FB72EE92}" destId="{E38336D8-6AA5-4ADE-A1A9-053DE3739F3B}" srcOrd="2" destOrd="0" presId="urn:microsoft.com/office/officeart/2005/8/layout/radial6"/>
    <dgm:cxn modelId="{8CE1099F-AFBC-46E8-B7CF-2510A6025190}" type="presParOf" srcId="{99C9A01C-1131-4036-A9A9-3099FB72EE92}" destId="{5B248CC1-26A1-4579-8FA7-9253A2BADD20}" srcOrd="3" destOrd="0" presId="urn:microsoft.com/office/officeart/2005/8/layout/radial6"/>
    <dgm:cxn modelId="{8DF27C35-7CAD-4A9F-93F0-8814755D0BA2}" type="presParOf" srcId="{99C9A01C-1131-4036-A9A9-3099FB72EE92}" destId="{02364014-27E9-4409-8C0C-D541D3AAB040}" srcOrd="4" destOrd="0" presId="urn:microsoft.com/office/officeart/2005/8/layout/radial6"/>
    <dgm:cxn modelId="{0AB0FC4D-7B13-4C75-8A29-EF17FE40D787}" type="presParOf" srcId="{99C9A01C-1131-4036-A9A9-3099FB72EE92}" destId="{20CA1C92-09C8-4380-A658-84A9D4E0873A}" srcOrd="5" destOrd="0" presId="urn:microsoft.com/office/officeart/2005/8/layout/radial6"/>
    <dgm:cxn modelId="{A7D2AF0F-1512-467A-B982-1263C6555194}" type="presParOf" srcId="{99C9A01C-1131-4036-A9A9-3099FB72EE92}" destId="{7689BBEE-B9C1-450C-A7E7-49C55D04EA33}" srcOrd="6" destOrd="0" presId="urn:microsoft.com/office/officeart/2005/8/layout/radial6"/>
    <dgm:cxn modelId="{750A3764-15C7-497B-9160-9EE9D4613607}" type="presParOf" srcId="{99C9A01C-1131-4036-A9A9-3099FB72EE92}" destId="{B9E0E7B8-EEF8-4294-A0E2-0CCCE109AAE1}" srcOrd="7" destOrd="0" presId="urn:microsoft.com/office/officeart/2005/8/layout/radial6"/>
    <dgm:cxn modelId="{1FB116D6-67B8-4187-9402-8093D7435F08}" type="presParOf" srcId="{99C9A01C-1131-4036-A9A9-3099FB72EE92}" destId="{A12F7268-E947-48AA-9876-A232663A57F8}" srcOrd="8" destOrd="0" presId="urn:microsoft.com/office/officeart/2005/8/layout/radial6"/>
    <dgm:cxn modelId="{1A8469CB-3769-41BD-8CDE-474EFFF28089}" type="presParOf" srcId="{99C9A01C-1131-4036-A9A9-3099FB72EE92}" destId="{A3E342E4-A2EE-467A-AED3-296007258AA1}" srcOrd="9" destOrd="0" presId="urn:microsoft.com/office/officeart/2005/8/layout/radial6"/>
    <dgm:cxn modelId="{109C5617-9E89-4726-9E0C-748319D90542}" type="presParOf" srcId="{99C9A01C-1131-4036-A9A9-3099FB72EE92}" destId="{5CE74793-592C-4645-9E0B-8EAA4D5BF4D9}" srcOrd="10" destOrd="0" presId="urn:microsoft.com/office/officeart/2005/8/layout/radial6"/>
    <dgm:cxn modelId="{BFC58704-797D-4194-8934-E400296507F8}" type="presParOf" srcId="{99C9A01C-1131-4036-A9A9-3099FB72EE92}" destId="{F632F7FD-1BEA-48EE-8043-BEB8D25C6436}" srcOrd="11" destOrd="0" presId="urn:microsoft.com/office/officeart/2005/8/layout/radial6"/>
    <dgm:cxn modelId="{E97249B5-A7AB-4EFB-A5F6-B78B83A08183}" type="presParOf" srcId="{99C9A01C-1131-4036-A9A9-3099FB72EE92}" destId="{449F6ACF-00A9-41F3-A91C-D72BE8961C5A}" srcOrd="12" destOrd="0" presId="urn:microsoft.com/office/officeart/2005/8/layout/radial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t-n.ru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Тема доклада: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chemeClr val="accent1">
              <a:lumMod val="40000"/>
              <a:lumOff val="6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endParaRPr lang="ru-RU" sz="3200" b="1" dirty="0" smtClean="0">
              <a:solidFill>
                <a:srgbClr val="002060"/>
              </a:solidFill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«Проблема создания содержательной </a:t>
            </a:r>
            <a:r>
              <a:rPr lang="ru-RU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мультимедийной</a:t>
            </a: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презентации»</a:t>
            </a:r>
          </a:p>
          <a:p>
            <a:pPr algn="ctr">
              <a:lnSpc>
                <a:spcPct val="150000"/>
              </a:lnSpc>
              <a:buNone/>
            </a:pPr>
            <a:endParaRPr lang="ru-RU" sz="3200" b="1" dirty="0" smtClean="0">
              <a:solidFill>
                <a:srgbClr val="002060"/>
              </a:solidFill>
            </a:endParaRPr>
          </a:p>
          <a:p>
            <a:pPr algn="ctr">
              <a:lnSpc>
                <a:spcPct val="150000"/>
              </a:lnSpc>
              <a:buNone/>
            </a:pPr>
            <a:endParaRPr lang="ru-RU" sz="36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85794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Удивительный факт – важны первая и последняя буквы!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endParaRPr lang="ru-RU" sz="3200" i="1" dirty="0" smtClean="0">
              <a:solidFill>
                <a:srgbClr val="002060"/>
              </a:solidFill>
            </a:endParaRPr>
          </a:p>
          <a:p>
            <a:pPr algn="just"/>
            <a:endParaRPr lang="ru-RU" sz="3200" i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3200" b="1" i="1" dirty="0" err="1" smtClean="0">
                <a:solidFill>
                  <a:srgbClr val="002060"/>
                </a:solidFill>
              </a:rPr>
              <a:t>Вдеь</a:t>
            </a:r>
            <a:r>
              <a:rPr lang="ru-RU" sz="3200" b="1" i="1" dirty="0" smtClean="0">
                <a:solidFill>
                  <a:srgbClr val="002060"/>
                </a:solidFill>
              </a:rPr>
              <a:t> мы </a:t>
            </a:r>
            <a:r>
              <a:rPr lang="ru-RU" sz="3200" b="1" i="1" dirty="0" err="1" smtClean="0">
                <a:solidFill>
                  <a:srgbClr val="002060"/>
                </a:solidFill>
              </a:rPr>
              <a:t>чиаетм</a:t>
            </a:r>
            <a:r>
              <a:rPr lang="ru-RU" sz="3200" b="1" i="1" dirty="0" smtClean="0">
                <a:solidFill>
                  <a:srgbClr val="002060"/>
                </a:solidFill>
              </a:rPr>
              <a:t> </a:t>
            </a:r>
            <a:r>
              <a:rPr lang="ru-RU" sz="3200" b="1" i="1" dirty="0" err="1" smtClean="0">
                <a:solidFill>
                  <a:srgbClr val="002060"/>
                </a:solidFill>
              </a:rPr>
              <a:t>тксет</a:t>
            </a:r>
            <a:r>
              <a:rPr lang="ru-RU" sz="3200" b="1" i="1" dirty="0" smtClean="0">
                <a:solidFill>
                  <a:srgbClr val="002060"/>
                </a:solidFill>
              </a:rPr>
              <a:t> </a:t>
            </a:r>
            <a:r>
              <a:rPr lang="ru-RU" sz="3200" b="1" i="1" dirty="0" err="1" smtClean="0">
                <a:solidFill>
                  <a:srgbClr val="002060"/>
                </a:solidFill>
              </a:rPr>
              <a:t>глзамаи</a:t>
            </a:r>
            <a:r>
              <a:rPr lang="ru-RU" sz="3200" b="1" i="1" dirty="0" smtClean="0">
                <a:solidFill>
                  <a:srgbClr val="002060"/>
                </a:solidFill>
              </a:rPr>
              <a:t>, </a:t>
            </a:r>
            <a:r>
              <a:rPr lang="ru-RU" sz="3200" b="1" i="1" dirty="0" err="1" smtClean="0">
                <a:solidFill>
                  <a:srgbClr val="002060"/>
                </a:solidFill>
              </a:rPr>
              <a:t>овхатыавя</a:t>
            </a:r>
            <a:r>
              <a:rPr lang="ru-RU" sz="3200" b="1" i="1" dirty="0" smtClean="0">
                <a:solidFill>
                  <a:srgbClr val="002060"/>
                </a:solidFill>
              </a:rPr>
              <a:t> все </a:t>
            </a:r>
            <a:r>
              <a:rPr lang="ru-RU" sz="3200" b="1" i="1" dirty="0" err="1" smtClean="0">
                <a:solidFill>
                  <a:srgbClr val="002060"/>
                </a:solidFill>
              </a:rPr>
              <a:t>солво</a:t>
            </a:r>
            <a:r>
              <a:rPr lang="ru-RU" sz="3200" b="1" i="1" dirty="0" smtClean="0">
                <a:solidFill>
                  <a:srgbClr val="002060"/>
                </a:solidFill>
              </a:rPr>
              <a:t> </a:t>
            </a:r>
            <a:r>
              <a:rPr lang="ru-RU" sz="3200" b="1" i="1" dirty="0" err="1" smtClean="0">
                <a:solidFill>
                  <a:srgbClr val="002060"/>
                </a:solidFill>
              </a:rPr>
              <a:t>цоеиклм</a:t>
            </a:r>
            <a:r>
              <a:rPr lang="ru-RU" sz="3200" b="1" i="1" dirty="0" smtClean="0">
                <a:solidFill>
                  <a:srgbClr val="002060"/>
                </a:solidFill>
              </a:rPr>
              <a:t>, не </a:t>
            </a:r>
            <a:r>
              <a:rPr lang="ru-RU" sz="3200" b="1" i="1" dirty="0" err="1" smtClean="0">
                <a:solidFill>
                  <a:srgbClr val="002060"/>
                </a:solidFill>
              </a:rPr>
              <a:t>вчыитавясь</a:t>
            </a:r>
            <a:r>
              <a:rPr lang="ru-RU" sz="3200" b="1" i="1" dirty="0" smtClean="0">
                <a:solidFill>
                  <a:srgbClr val="002060"/>
                </a:solidFill>
              </a:rPr>
              <a:t> </a:t>
            </a:r>
            <a:r>
              <a:rPr lang="ru-RU" sz="3200" b="1" i="1" dirty="0" err="1" smtClean="0">
                <a:solidFill>
                  <a:srgbClr val="002060"/>
                </a:solidFill>
              </a:rPr>
              <a:t>делаьтно</a:t>
            </a:r>
            <a:r>
              <a:rPr lang="ru-RU" sz="3200" b="1" i="1" dirty="0" smtClean="0">
                <a:solidFill>
                  <a:srgbClr val="002060"/>
                </a:solidFill>
              </a:rPr>
              <a:t> в солги</a:t>
            </a:r>
            <a:r>
              <a:rPr lang="ru-RU" b="1" i="1" dirty="0" smtClean="0"/>
              <a:t>.</a:t>
            </a:r>
            <a:r>
              <a:rPr lang="ru-RU" b="1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Использование шрифтов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7467600" cy="4857784"/>
          </a:xfrm>
          <a:ln>
            <a:noFill/>
          </a:ln>
        </p:spPr>
        <p:txBody>
          <a:bodyPr/>
          <a:lstStyle/>
          <a:p>
            <a:pPr algn="ctr">
              <a:buNone/>
            </a:pPr>
            <a:r>
              <a:rPr lang="en-US" sz="4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Arial</a:t>
            </a:r>
          </a:p>
          <a:p>
            <a:pPr algn="ctr">
              <a:buNone/>
            </a:pPr>
            <a:r>
              <a:rPr lang="en-US" sz="4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Times New </a:t>
            </a:r>
            <a:r>
              <a:rPr lang="en-US" sz="48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Romen</a:t>
            </a:r>
            <a:endParaRPr lang="en-US" sz="48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4000" i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мультимедийной</a:t>
            </a:r>
            <a:r>
              <a:rPr lang="ru-RU" sz="4000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презентации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4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мультимедийной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презентации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214414" y="3071810"/>
            <a:ext cx="4214842" cy="128588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Больше «воздуха»!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dirty="0" smtClean="0">
                <a:solidFill>
                  <a:srgbClr val="002060"/>
                </a:solidFill>
              </a:rPr>
              <a:t>Плотно набитый текст с маленькими промежутками будет читаться трудно, даже, если вы использовали крупный шрифт</a:t>
            </a:r>
          </a:p>
          <a:p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</a:rPr>
              <a:t>Лучше выбрать меньший шрифт, но увеличить промежутки между строчками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3143248"/>
            <a:ext cx="2714644" cy="9858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Успешная презентация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2071670" y="4143380"/>
            <a:ext cx="714380" cy="571504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214282" y="642918"/>
            <a:ext cx="3500462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Точно сформулированная цель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5143504" y="785794"/>
            <a:ext cx="2857520" cy="200026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Максимум информации в минимуме слов</a:t>
            </a:r>
            <a:endParaRPr lang="ru-RU" sz="20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4500562" y="4786322"/>
            <a:ext cx="3500462" cy="157163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Индивидуальность докладчика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500034" y="4714884"/>
            <a:ext cx="3714776" cy="171451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Знание законов эргономики</a:t>
            </a:r>
            <a:endParaRPr lang="ru-RU" sz="2000" b="1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7" name="Прямая со стрелкой 36"/>
          <p:cNvCxnSpPr/>
          <p:nvPr/>
        </p:nvCxnSpPr>
        <p:spPr>
          <a:xfrm>
            <a:off x="5429256" y="4143380"/>
            <a:ext cx="857256" cy="571504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10800000">
            <a:off x="1785918" y="2428868"/>
            <a:ext cx="928694" cy="71438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V="1">
            <a:off x="5429256" y="2786058"/>
            <a:ext cx="571504" cy="35719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Используемые сайты: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Википедия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свободная многоязычная энциклопедия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wikipedia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org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Образовательные проекты компании «Кирилл и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Мефодий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edu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km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Образовательный портал «Учеба»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ucheba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com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Портал </a:t>
            </a:r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«5 баллов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(новости образования, вузы России, тесты, рефераты)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.5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ballov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Сеть творческих учителей </a:t>
            </a:r>
            <a:r>
              <a:rPr lang="en-US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en-US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www</a:t>
            </a: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it</a:t>
            </a: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-</a:t>
            </a:r>
            <a:r>
              <a:rPr lang="en-US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n</a:t>
            </a: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ru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Список литературы: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lnSpc>
                <a:spcPct val="120000"/>
              </a:lnSpc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«Эффективная презентация», </a:t>
            </a:r>
            <a:r>
              <a:rPr lang="ru-RU" sz="2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Энтони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Джей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 издательство «</a:t>
            </a:r>
            <a:r>
              <a:rPr lang="ru-RU" sz="2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Амалфея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1997.</a:t>
            </a:r>
          </a:p>
          <a:p>
            <a:pPr lvl="0">
              <a:lnSpc>
                <a:spcPct val="120000"/>
              </a:lnSpc>
            </a:pP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«Психология и психоанализ рекламы», издательство «БАХРАХ-М», Самара, 2001</a:t>
            </a:r>
          </a:p>
          <a:p>
            <a:pPr lvl="0">
              <a:lnSpc>
                <a:spcPct val="120000"/>
              </a:lnSpc>
            </a:pP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«Рекламный образ: мужчина и женщина», </a:t>
            </a:r>
            <a:r>
              <a:rPr lang="ru-RU" sz="2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Дударева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А., «</a:t>
            </a:r>
            <a:r>
              <a:rPr lang="ru-RU" sz="2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РИП-Ходинг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Москва, 2002</a:t>
            </a:r>
          </a:p>
          <a:p>
            <a:pPr lvl="0">
              <a:lnSpc>
                <a:spcPct val="120000"/>
              </a:lnSpc>
            </a:pP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«Слагая </a:t>
            </a:r>
            <a:r>
              <a:rPr lang="ru-RU" sz="2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слоганы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Морозова И., «</a:t>
            </a:r>
            <a:r>
              <a:rPr lang="ru-RU" sz="2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РИП-Ходинг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Москва, 1998</a:t>
            </a:r>
          </a:p>
          <a:p>
            <a:pPr lvl="0">
              <a:lnSpc>
                <a:spcPct val="120000"/>
              </a:lnSpc>
            </a:pP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«Реклама, принципы и практика». </a:t>
            </a:r>
            <a:r>
              <a:rPr lang="ru-RU" sz="2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Уэлс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Бернет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Мориарти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«Питер», Санкт-Петербург, 2001</a:t>
            </a:r>
          </a:p>
          <a:p>
            <a:pPr lvl="0">
              <a:lnSpc>
                <a:spcPct val="120000"/>
              </a:lnSpc>
            </a:pP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«Поведение потребителей», Джеймс Ф. </a:t>
            </a:r>
            <a:r>
              <a:rPr lang="ru-RU" sz="2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Энджел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Роджер Д. </a:t>
            </a:r>
            <a:r>
              <a:rPr lang="ru-RU" sz="2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Блэкуэлл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Пол У. </a:t>
            </a:r>
            <a:r>
              <a:rPr lang="ru-RU" sz="2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Миниард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«Питер», 2002</a:t>
            </a:r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/>
          <a:lstStyle/>
          <a:p>
            <a:pPr algn="ctr"/>
            <a:r>
              <a:rPr lang="ru-RU" b="1" dirty="0" smtClean="0"/>
              <a:t>Этапы при разработке презентации: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1214414" y="1428736"/>
            <a:ext cx="4214842" cy="112871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1. Разработка структуры презентации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00034" y="2857496"/>
            <a:ext cx="2428892" cy="12858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2.Разработка дизайна презентации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571868" y="3071810"/>
            <a:ext cx="2714644" cy="155734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3. Создание отдельных слайдов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1964513" y="2464587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V="1">
            <a:off x="1571604" y="2500306"/>
            <a:ext cx="500066" cy="285752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928926" y="3286124"/>
            <a:ext cx="642942" cy="428628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 flipV="1">
            <a:off x="3071802" y="4500570"/>
            <a:ext cx="1000132" cy="357190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357158" y="4857760"/>
            <a:ext cx="3714776" cy="135732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4. Составление связанной последовательности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4857752" y="5000636"/>
            <a:ext cx="3286148" cy="142876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5. Подготовка </a:t>
            </a:r>
            <a:r>
              <a:rPr lang="ru-RU" b="1" dirty="0" err="1" smtClean="0">
                <a:solidFill>
                  <a:srgbClr val="002060"/>
                </a:solidFill>
              </a:rPr>
              <a:t>медиафрагментов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4143372" y="5715016"/>
            <a:ext cx="642942" cy="142876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bg2">
                    <a:lumMod val="90000"/>
                  </a:schemeClr>
                </a:solidFill>
                <a:latin typeface="Arial Black" pitchFamily="34" charset="0"/>
              </a:rPr>
              <a:t>слайд</a:t>
            </a:r>
            <a:endParaRPr lang="ru-RU" sz="5400" dirty="0">
              <a:solidFill>
                <a:schemeClr val="bg2">
                  <a:lumMod val="90000"/>
                </a:schemeClr>
              </a:solidFill>
              <a:latin typeface="Arial Black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500034" y="1500174"/>
          <a:ext cx="7467600" cy="4873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500042"/>
            <a:ext cx="6172200" cy="12858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571480"/>
            <a:ext cx="6172200" cy="221457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Стремитесь к улучшению восприятия изображения</a:t>
            </a:r>
            <a:r>
              <a:rPr lang="ru-RU" sz="2400" dirty="0" smtClean="0">
                <a:solidFill>
                  <a:srgbClr val="FF0000"/>
                </a:solidFill>
              </a:rPr>
              <a:t>!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://www.shipbottle.ru/projects/txt/presentations/image014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857496"/>
            <a:ext cx="257176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shipbottle.ru/projects/txt/presentations/image016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2786058"/>
            <a:ext cx="321471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714612" y="2500306"/>
            <a:ext cx="13991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Рис. 1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1122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Как мы воспринимаем элементы слайда: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428736"/>
            <a:ext cx="7467600" cy="4873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500174"/>
            <a:ext cx="2571768" cy="135732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Первый элемент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3143248"/>
            <a:ext cx="1357322" cy="1771656"/>
          </a:xfrm>
          <a:prstGeom prst="rect">
            <a:avLst/>
          </a:prstGeom>
          <a:solidFill>
            <a:srgbClr val="00B050"/>
          </a:solidFill>
          <a:ln>
            <a:solidFill>
              <a:srgbClr val="FF0000"/>
            </a:solidFill>
          </a:ln>
          <a:effectLst>
            <a:innerShdw blurRad="114300">
              <a:prstClr val="black"/>
            </a:innerShdw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Элемент вначале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2786058"/>
            <a:ext cx="2357454" cy="278608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FF00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perspectiveAbove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Элемент в середине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29322" y="4500570"/>
            <a:ext cx="1643074" cy="128588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perspectiveHeroicExtreme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Элемент ближе к концу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Мнемонические правила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57158" y="1500174"/>
          <a:ext cx="7467600" cy="4873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7467600" cy="11430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FF0000"/>
                </a:solidFill>
              </a:rPr>
              <a:t>Буквы и слова – это и изображение, и смысл, и…даже звук!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://www.shipbottle.ru/projects/txt/presentations/image023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786058"/>
            <a:ext cx="464347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7467600" cy="1285884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FF0000"/>
                </a:solidFill>
              </a:rPr>
              <a:t>Текст должен выглядеть, как «текстовая картинка»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sz="32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32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Сократите длину предложений. </a:t>
            </a:r>
            <a:endParaRPr lang="ru-RU" sz="3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Убирайте слово.</a:t>
            </a:r>
            <a:endParaRPr lang="ru-RU" sz="3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Изменится смысл? </a:t>
            </a:r>
            <a:endParaRPr lang="ru-RU" sz="3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Нет? — слово не нужно.</a:t>
            </a:r>
            <a:endParaRPr lang="ru-RU" sz="3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Повышайте «читабельность» текста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СЛОВО, НАПИСАННОЕ ОДНИМИ ПРОПИСНЫМИ БУКВАМИ УТРАЧИВАЕТ ИНДИВИДУАЛЬНОСТЬ И СЛИВАЕТСЯ С ДРУГИМИ</a:t>
            </a:r>
            <a:endParaRPr lang="ru-RU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4400" b="1" dirty="0" smtClean="0"/>
              <a:t>БУКВАРЬ</a:t>
            </a:r>
            <a:endParaRPr lang="ru-RU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4400" b="1" dirty="0" smtClean="0"/>
              <a:t>Букварь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</TotalTime>
  <Words>280</Words>
  <PresentationFormat>Экран (4:3)</PresentationFormat>
  <Paragraphs>70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Тема доклада:</vt:lpstr>
      <vt:lpstr>Этапы при разработке презентации:</vt:lpstr>
      <vt:lpstr>слайд</vt:lpstr>
      <vt:lpstr>Слайд 4</vt:lpstr>
      <vt:lpstr>Как мы воспринимаем элементы слайда:</vt:lpstr>
      <vt:lpstr>Мнемонические правила</vt:lpstr>
      <vt:lpstr>Буквы и слова – это и изображение, и смысл, и…даже звук!</vt:lpstr>
      <vt:lpstr>Текст должен выглядеть, как «текстовая картинка»</vt:lpstr>
      <vt:lpstr>Повышайте «читабельность» текста</vt:lpstr>
      <vt:lpstr>Удивительный факт – важны первая и последняя буквы!</vt:lpstr>
      <vt:lpstr>Использование шрифтов</vt:lpstr>
      <vt:lpstr>Больше «воздуха»!</vt:lpstr>
      <vt:lpstr>Слайд 13</vt:lpstr>
      <vt:lpstr>Используемые сайты:</vt:lpstr>
      <vt:lpstr>Список литературы: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PC</cp:lastModifiedBy>
  <cp:revision>46</cp:revision>
  <dcterms:created xsi:type="dcterms:W3CDTF">2014-02-02T16:55:14Z</dcterms:created>
  <dcterms:modified xsi:type="dcterms:W3CDTF">2014-02-08T10:07:25Z</dcterms:modified>
</cp:coreProperties>
</file>