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60" r:id="rId5"/>
    <p:sldId id="286" r:id="rId6"/>
    <p:sldId id="274" r:id="rId7"/>
    <p:sldId id="275" r:id="rId8"/>
    <p:sldId id="287" r:id="rId9"/>
    <p:sldId id="277" r:id="rId10"/>
    <p:sldId id="288" r:id="rId11"/>
    <p:sldId id="290" r:id="rId12"/>
    <p:sldId id="291" r:id="rId13"/>
    <p:sldId id="285" r:id="rId14"/>
    <p:sldId id="278" r:id="rId15"/>
    <p:sldId id="284" r:id="rId16"/>
    <p:sldId id="279" r:id="rId17"/>
    <p:sldId id="281" r:id="rId18"/>
    <p:sldId id="280" r:id="rId19"/>
    <p:sldId id="282" r:id="rId20"/>
    <p:sldId id="283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E40F18-EE12-4706-AD6B-D0D4AC2D7876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608D0D-0E58-45F0-BA90-7BDD33F74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43577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Организация и проведение прогулок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 детьми раннего возраста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572140"/>
            <a:ext cx="8172480" cy="128586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МУНИЦИПАЛЬНОЕ БЮДЖЕТНОЕ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ДЕТСКИЙ САД КОМБИНИРОВАННОГО ВИДА № 4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ГОРОДСКОГО ОКРУГА ВИЧУГА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oma\Desktop\DSC030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Roma\Desktop\DSC03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321842"/>
            <a:ext cx="4181476" cy="3136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Roma\Desktop\DSC030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19" y="357166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5" descr="C:\Users\Roma\Desktop\DSC030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286124"/>
            <a:ext cx="4324352" cy="3243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Roma\Desktop\P11403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428604"/>
            <a:ext cx="3609972" cy="2614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C:\Users\Roma\Desktop\P11403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9550" y="428604"/>
            <a:ext cx="339669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8" descr="C:\Users\Roma\Desktop\P11403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0110" y="3714752"/>
            <a:ext cx="325447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Предметно-развивающая среда</a:t>
            </a:r>
            <a:endParaRPr lang="ru-RU" dirty="0"/>
          </a:p>
        </p:txBody>
      </p:sp>
      <p:pic>
        <p:nvPicPr>
          <p:cNvPr id="4" name="Содержимое 4" descr="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1428735"/>
            <a:ext cx="4000528" cy="300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5" descr="5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52937" y="3286124"/>
            <a:ext cx="4180853" cy="313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Roma\Desktop\ПРОГУЛКА\фото 10 11 2014\DSC026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1" y="285728"/>
            <a:ext cx="4214842" cy="3161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Roma\Desktop\ПРОГУЛКА\СЕНСОР ТРОПА\сенсорная тропа\P11107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76750" y="3286125"/>
            <a:ext cx="4419603" cy="3314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oma\Desktop\ПРОГУЛКА\фото 10 11 2014\DSC026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95813" y="3357562"/>
            <a:ext cx="4229101" cy="3171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Roma\Desktop\ПРОГУЛКА\СЕНСОР ТРОПА\сенсорная тропа\P11107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57165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Выносной материал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570902_5188-650x65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596" y="4286256"/>
            <a:ext cx="26837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026c732dd1c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7554" y="3000372"/>
            <a:ext cx="2009175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900290_Nabor_stroitelnyh_mashino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0694" y="4357694"/>
            <a:ext cx="3000368" cy="2255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age1_38_enl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1428736"/>
            <a:ext cx="257176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447985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572132" y="1428736"/>
            <a:ext cx="30003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oma\Desktop\ПРОГУЛКА\ПРОГУЛКА\DSC024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714356"/>
            <a:ext cx="2952771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Roma\Desktop\ПРОГУЛКА\ПРОГУЛКА\DSC024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642918"/>
            <a:ext cx="3109906" cy="2332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Roma\Desktop\ПРОГУЛКА\ПРОГУЛКА\DSC024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3500438"/>
            <a:ext cx="2928958" cy="2196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Roma\Desktop\ПРОГУЛКА\ПРОГУЛКА\DSC025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79" y="3429000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Смотр-конкурс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"Лучший летний участок"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участок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19" y="1446594"/>
            <a:ext cx="4000529" cy="300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участок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3214686"/>
            <a:ext cx="4273560" cy="3205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"Конкурс выносного материала"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Виктор\Рабочий стол\выносной материал\DSC03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00174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Виктор\Рабочий стол\выносной материал\DSC030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4290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Пребывание детей на свежем воздухе имеет большое значение для физического развития. Прогулка является первым и наиболее доступным средством закаливания детского организма. Она способствует повышению его выносливости и устойчивости к неблагоприятным воздействиям внешней среды, особенно к простудным заболеваниям. На прогулке дети играют, много двигаются. Движения усиливают обмен веществ, кровообращение, улучшают аппетит. Дети учатся преодолевать различные препятствия, становятся более подвижными, ловкими, смелыми, выносливыми. У них вырабатываются двигательные умения и навыки, укрепляется мышечная система, повышается жизненный тонус. Прогулка способствует умственному развитию, так как дети получают много новых впечатлений и знаний об окружающем мире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Значение прогулки в развитии детей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Смотр – конкурс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"Снежная фигура"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зима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3" y="1571612"/>
            <a:ext cx="4071967" cy="3053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2" name="AutoShape 2" descr="https://portal.iv-edu.ru/dep/mouovich/vichuga_mbdou4/DocLib/%D1%83%D1%87%D0%B0%D1%81%D1%82%D0%BE%D0%BA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зима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3500438"/>
            <a:ext cx="3990352" cy="2992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Значительно снизился уровень затруднений педагогов в данном вопросе; </a:t>
            </a:r>
          </a:p>
          <a:p>
            <a:r>
              <a:rPr lang="ru-RU" dirty="0" smtClean="0"/>
              <a:t>Анализ образовательной работы в группах показал улучшение качества организации прогулок, они стали более динамичными и содержательными;</a:t>
            </a:r>
          </a:p>
          <a:p>
            <a:r>
              <a:rPr lang="ru-RU" dirty="0" smtClean="0"/>
              <a:t> Показатели физического развития детей характеризуются стабильностью с тенденцией постепенного улучшения;</a:t>
            </a:r>
          </a:p>
          <a:p>
            <a:r>
              <a:rPr lang="ru-RU" dirty="0" smtClean="0"/>
              <a:t> Снизилась заболеваемость; </a:t>
            </a:r>
          </a:p>
          <a:p>
            <a:r>
              <a:rPr lang="ru-RU" dirty="0" smtClean="0"/>
              <a:t>Большинство родителей занимают активную позицию в вопросах организации прогулок, оказывают помощь в изготовлении материала и атрибутов, оформлении прогулочных участков.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Результативность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повысить профессиональную компетентность педагогов в вопросах организации прогулок;</a:t>
            </a:r>
          </a:p>
          <a:p>
            <a:r>
              <a:rPr lang="ru-RU" dirty="0" smtClean="0"/>
              <a:t> организовать взаимодействие с родителями по вопросам организации прогулок;</a:t>
            </a:r>
          </a:p>
          <a:p>
            <a:r>
              <a:rPr lang="ru-RU" dirty="0" smtClean="0"/>
              <a:t> создать условия для эффективного проведения прогулок.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Для решения данной проблемы были определены следующие задачи: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Наблюдение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Трудовая деятельность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Дидактические игры  (подвижные игры)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Индивидуальная работа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Самостоятельная деятельность детей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Структурные компоненты прогулки 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Методическая работа в дошкольном образовательном учреждении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1986" name="Picture 2" descr="C:\Users\Roma\Desktop\DSC02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1" y="2643182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Виктор\Рабочий стол\выносной материал\DSC030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3500438"/>
            <a:ext cx="323852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п. 11.5 рекомендуемая продолжительность ежедневных прогулок составляет 3-4 ч. Продолжительность прогулки определяется дошкольной образовательной организацией в зависимости от климатических условий. При температуре воздуха ниже -15 °C и скорости ветра более 7 м/с продолжительность прогулки рекомендуется сокращать.</a:t>
            </a:r>
          </a:p>
          <a:p>
            <a:r>
              <a:rPr lang="ru-RU" dirty="0" smtClean="0"/>
              <a:t>п. 11.6 рекомендуется организовывать прогулки 2 раза в день: в первую половину дня и во вторую половину дня – после дневного сна или перед уходом детей домой.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Требования </a:t>
            </a:r>
            <a:r>
              <a:rPr lang="ru-RU" sz="2800" dirty="0" err="1" smtClean="0">
                <a:solidFill>
                  <a:schemeClr val="tx1"/>
                </a:solidFill>
              </a:rPr>
              <a:t>СанПиН</a:t>
            </a:r>
            <a:r>
              <a:rPr lang="ru-RU" sz="2800" dirty="0" smtClean="0">
                <a:solidFill>
                  <a:schemeClr val="tx1"/>
                </a:solidFill>
              </a:rPr>
              <a:t> к организации прогулок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"Дошкольное воспитание", "Ребёнок в детском саду", "Управление ДОУ", и т.д.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Методическая литература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r_349044_lf7gppi5dmza866taagb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3214686"/>
            <a:ext cx="2293430" cy="3142849"/>
          </a:xfrm>
          <a:prstGeom prst="rect">
            <a:avLst/>
          </a:prstGeom>
        </p:spPr>
      </p:pic>
      <p:pic>
        <p:nvPicPr>
          <p:cNvPr id="6" name="Рисунок 5" descr="438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0430" y="2857496"/>
            <a:ext cx="2405066" cy="3407177"/>
          </a:xfrm>
          <a:prstGeom prst="rect">
            <a:avLst/>
          </a:prstGeom>
        </p:spPr>
      </p:pic>
      <p:pic>
        <p:nvPicPr>
          <p:cNvPr id="7" name="Рисунок 6" descr="151668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43702" y="3214686"/>
            <a:ext cx="2090924" cy="3125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Консультационный материал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Виктор\Рабочий стол\выносной материал\DSC030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00174"/>
            <a:ext cx="4017440" cy="3013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Виктор\Рабочий стол\выносной материал\DSC030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4290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Взаимодействие с родителями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Documents and Settings\Виктор\Рабочий стол\выносной материал\DSC03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00174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Виктор\Рабочий стол\выносной материал\DSC030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3500438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612</TotalTime>
  <Words>372</Words>
  <Application>Microsoft Office PowerPoint</Application>
  <PresentationFormat>Экран (4:3)</PresentationFormat>
  <Paragraphs>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Организация и проведение прогулок с детьми раннего возраста</vt:lpstr>
      <vt:lpstr>Значение прогулки в развитии детей</vt:lpstr>
      <vt:lpstr>Для решения данной проблемы были определены следующие задачи:</vt:lpstr>
      <vt:lpstr>Структурные компоненты прогулки </vt:lpstr>
      <vt:lpstr>Методическая работа в дошкольном образовательном учреждении</vt:lpstr>
      <vt:lpstr>Требования СанПиН к организации прогулок</vt:lpstr>
      <vt:lpstr>Методическая литература</vt:lpstr>
      <vt:lpstr>Консультационный материал</vt:lpstr>
      <vt:lpstr>Взаимодействие с родителями</vt:lpstr>
      <vt:lpstr>Слайд 10</vt:lpstr>
      <vt:lpstr>Слайд 11</vt:lpstr>
      <vt:lpstr>Слайд 12</vt:lpstr>
      <vt:lpstr>Предметно-развивающая среда</vt:lpstr>
      <vt:lpstr>Слайд 14</vt:lpstr>
      <vt:lpstr>Слайд 15</vt:lpstr>
      <vt:lpstr>Выносной материал</vt:lpstr>
      <vt:lpstr>Слайд 17</vt:lpstr>
      <vt:lpstr>Смотр-конкурс  "Лучший летний участок" </vt:lpstr>
      <vt:lpstr>"Конкурс выносного материала"</vt:lpstr>
      <vt:lpstr>Смотр – конкурс  "Снежная фигура"</vt:lpstr>
      <vt:lpstr>Результативность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</dc:creator>
  <cp:lastModifiedBy>Master</cp:lastModifiedBy>
  <cp:revision>46</cp:revision>
  <dcterms:created xsi:type="dcterms:W3CDTF">2014-12-20T18:09:12Z</dcterms:created>
  <dcterms:modified xsi:type="dcterms:W3CDTF">2019-01-06T16:31:45Z</dcterms:modified>
</cp:coreProperties>
</file>