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6" r:id="rId4"/>
    <p:sldId id="257" r:id="rId5"/>
    <p:sldId id="259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4" r:id="rId17"/>
    <p:sldId id="270" r:id="rId18"/>
    <p:sldId id="272" r:id="rId19"/>
    <p:sldId id="273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2E868-7479-4C9C-B719-8338516D856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5A08E-1D8B-49E1-B697-F8ADC840C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012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2E868-7479-4C9C-B719-8338516D856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5A08E-1D8B-49E1-B697-F8ADC840C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381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2E868-7479-4C9C-B719-8338516D856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5A08E-1D8B-49E1-B697-F8ADC840C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617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2E868-7479-4C9C-B719-8338516D856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5A08E-1D8B-49E1-B697-F8ADC840C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046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2E868-7479-4C9C-B719-8338516D856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5A08E-1D8B-49E1-B697-F8ADC840C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92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2E868-7479-4C9C-B719-8338516D856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5A08E-1D8B-49E1-B697-F8ADC840C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890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2E868-7479-4C9C-B719-8338516D856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5A08E-1D8B-49E1-B697-F8ADC840C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269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2E868-7479-4C9C-B719-8338516D856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5A08E-1D8B-49E1-B697-F8ADC840C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32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2E868-7479-4C9C-B719-8338516D856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5A08E-1D8B-49E1-B697-F8ADC840C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6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2E868-7479-4C9C-B719-8338516D856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5A08E-1D8B-49E1-B697-F8ADC840C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974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2E868-7479-4C9C-B719-8338516D856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5A08E-1D8B-49E1-B697-F8ADC840C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566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2E868-7479-4C9C-B719-8338516D856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5A08E-1D8B-49E1-B697-F8ADC840C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780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0660" y="1316672"/>
            <a:ext cx="9144000" cy="4135437"/>
          </a:xfrm>
        </p:spPr>
        <p:txBody>
          <a:bodyPr>
            <a:noAutofit/>
          </a:bodyPr>
          <a:lstStyle/>
          <a:p>
            <a:r>
              <a:rPr lang="ru-RU" sz="13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13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3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13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3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3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13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13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ru-RU" sz="13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3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3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sz="13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524000" y="3516923"/>
            <a:ext cx="9144000" cy="8511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69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05437" y="2876843"/>
            <a:ext cx="3932237" cy="2117187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фигуры:</a:t>
            </a:r>
            <a:br>
              <a:rPr lang="ru-RU" sz="6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лишнюю</a:t>
            </a:r>
            <a:endParaRPr lang="ru-RU" sz="6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 flipV="1">
            <a:off x="839788" y="759655"/>
            <a:ext cx="3932237" cy="12977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54"/>
          <a:stretch/>
        </p:blipFill>
        <p:spPr>
          <a:xfrm>
            <a:off x="6260124" y="209769"/>
            <a:ext cx="4735831" cy="64289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5217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283464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Цветной конструктор</a:t>
            </a:r>
            <a:endParaRPr lang="ru-RU" sz="4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39788" y="2785402"/>
            <a:ext cx="3932237" cy="308358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616"/>
          <a:stretch/>
        </p:blipFill>
        <p:spPr>
          <a:xfrm>
            <a:off x="6035040" y="250025"/>
            <a:ext cx="4918710" cy="63484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8161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37626" y="457200"/>
            <a:ext cx="4434400" cy="3481754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</a:t>
            </a:r>
            <a:r>
              <a:rPr lang="ru-RU" sz="66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резиночки</a:t>
            </a:r>
            <a:endParaRPr lang="ru-RU" sz="6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39788" y="4515728"/>
            <a:ext cx="3932237" cy="135325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3175" y="149981"/>
            <a:ext cx="5292213" cy="65485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9911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6542" y="278301"/>
            <a:ext cx="9144000" cy="1592702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полоски фетра</a:t>
            </a:r>
            <a:endParaRPr lang="ru-RU" sz="6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3429" y="1871003"/>
            <a:ext cx="8410225" cy="47377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2506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9788" y="9702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Цветной куб</a:t>
            </a:r>
            <a:endParaRPr lang="ru-RU" sz="6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2113" y="1164021"/>
            <a:ext cx="4259225" cy="56130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33" b="-265"/>
          <a:stretch/>
        </p:blipFill>
        <p:spPr>
          <a:xfrm>
            <a:off x="6388971" y="1164021"/>
            <a:ext cx="4418783" cy="56939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74351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9788" y="457199"/>
            <a:ext cx="3932237" cy="3889717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</a:t>
            </a:r>
            <a:br>
              <a:rPr lang="ru-RU" sz="7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ленты</a:t>
            </a:r>
            <a:endParaRPr lang="ru-RU" sz="7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 flipV="1">
            <a:off x="839788" y="1125415"/>
            <a:ext cx="3932237" cy="93198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499" y="-4763"/>
            <a:ext cx="4946846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3957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5369" y="1458277"/>
            <a:ext cx="3932237" cy="393192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коробки.</a:t>
            </a:r>
            <a:b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закрепляют знания о получении нового цвета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3634" y="211015"/>
            <a:ext cx="4740520" cy="63304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6602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9788" y="457199"/>
            <a:ext cx="3932237" cy="3805311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Цветная мозаика</a:t>
            </a:r>
            <a:endParaRPr lang="ru-RU" sz="7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Рисунок 6"/>
          <p:cNvSpPr>
            <a:spLocks noGrp="1"/>
          </p:cNvSpPr>
          <p:nvPr>
            <p:ph type="pic" idx="1"/>
          </p:nvPr>
        </p:nvSpPr>
        <p:spPr/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 flipV="1">
            <a:off x="839788" y="1969477"/>
            <a:ext cx="3932237" cy="8792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33661" y="202735"/>
            <a:ext cx="4912385" cy="64430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1124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3800" y="2039815"/>
            <a:ext cx="9144000" cy="3594369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</a:t>
            </a:r>
          </a:p>
          <a:p>
            <a:r>
              <a:rPr lang="ru-RU" sz="8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прищепки</a:t>
            </a:r>
            <a:endParaRPr lang="ru-RU" sz="8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276" y="123872"/>
            <a:ext cx="5186289" cy="64964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9368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2757" y="207963"/>
            <a:ext cx="9144000" cy="1409822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цифры</a:t>
            </a:r>
            <a:endParaRPr lang="ru-RU" sz="8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2757" y="1514452"/>
            <a:ext cx="9010356" cy="50758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0645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9788" y="457199"/>
            <a:ext cx="4115555" cy="514174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ладошки</a:t>
            </a:r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понятий: лево, </a:t>
            </a:r>
            <a:r>
              <a:rPr lang="ru-RU" sz="4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раво, вверх, вниз</a:t>
            </a:r>
            <a:endParaRPr lang="ru-RU" sz="4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198294" y="-1951845"/>
            <a:ext cx="4115556" cy="29392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4059" y="232214"/>
            <a:ext cx="4860265" cy="63840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7190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"/>
            <a:ext cx="9144000" cy="1631852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ленточки</a:t>
            </a:r>
            <a:endParaRPr lang="ru-RU" sz="7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1594" y="1828800"/>
            <a:ext cx="8248812" cy="46468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3104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40677"/>
            <a:ext cx="9144000" cy="128016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шарики</a:t>
            </a:r>
            <a:endParaRPr lang="ru-RU" sz="7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0735" y="1545542"/>
            <a:ext cx="8630529" cy="48618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4723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393894" y="457200"/>
            <a:ext cx="5866226" cy="376310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цветы. </a:t>
            </a:r>
            <a:br>
              <a:rPr lang="ru-RU" sz="4800" b="1" dirty="0" smtClean="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закрепляют холодные и </a:t>
            </a:r>
            <a:br>
              <a:rPr lang="ru-RU" sz="4800" b="1" dirty="0" smtClean="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теплые тона</a:t>
            </a:r>
            <a:endParaRPr lang="ru-RU" sz="4800" b="1" dirty="0">
              <a:solidFill>
                <a:srgbClr val="33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 flipV="1">
            <a:off x="839788" y="1772529"/>
            <a:ext cx="3932237" cy="284871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9454" y="701210"/>
            <a:ext cx="7008812" cy="54460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7518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26610"/>
            <a:ext cx="9144000" cy="118168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губки</a:t>
            </a: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4126" y="1389184"/>
            <a:ext cx="8883747" cy="50045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4351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434905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скрепки</a:t>
            </a:r>
            <a:endParaRPr lang="ru-RU" sz="8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427" y="1434905"/>
            <a:ext cx="9126593" cy="51413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4174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420837"/>
          </a:xfrm>
        </p:spPr>
        <p:txBody>
          <a:bodyPr>
            <a:normAutofit fontScale="90000"/>
          </a:bodyPr>
          <a:lstStyle/>
          <a:p>
            <a:r>
              <a:rPr lang="ru-RU" sz="8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камешки</a:t>
            </a:r>
            <a:endParaRPr lang="ru-RU" sz="88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420837"/>
            <a:ext cx="9378734" cy="48735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1127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913">
              <a:srgbClr val="FFC000"/>
            </a:gs>
            <a:gs pos="24000">
              <a:srgbClr val="FFC000"/>
            </a:gs>
            <a:gs pos="91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"/>
            <a:ext cx="9144000" cy="163228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кнопки и резинки</a:t>
            </a:r>
            <a:endParaRPr lang="ru-RU" sz="6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8123" y="1632281"/>
            <a:ext cx="8815754" cy="49662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924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43</Words>
  <Application>Microsoft Office PowerPoint</Application>
  <PresentationFormat>Широкоэкранный</PresentationFormat>
  <Paragraphs>21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Цветные игры</vt:lpstr>
      <vt:lpstr>Цветные ладошки Закрепление понятий: лево, право, вверх, вниз</vt:lpstr>
      <vt:lpstr>Цветные ленточки</vt:lpstr>
      <vt:lpstr>Цветные шарики</vt:lpstr>
      <vt:lpstr>Цветные цветы.  Дети закрепляют холодные и  теплые тона</vt:lpstr>
      <vt:lpstr>Цветные губки</vt:lpstr>
      <vt:lpstr>Цветные скрепки</vt:lpstr>
      <vt:lpstr>Цветные камешки</vt:lpstr>
      <vt:lpstr>Цветные кнопки и резинки</vt:lpstr>
      <vt:lpstr>Цветные фигуры: Найди лишнюю</vt:lpstr>
      <vt:lpstr>Цветной конструктор</vt:lpstr>
      <vt:lpstr>Цветные резиночки</vt:lpstr>
      <vt:lpstr>Цветные полоски фетра</vt:lpstr>
      <vt:lpstr>Цветной куб</vt:lpstr>
      <vt:lpstr>Цветные  ленты</vt:lpstr>
      <vt:lpstr>Цветные коробки. Дети закрепляют знания о получении нового цвета</vt:lpstr>
      <vt:lpstr>Цветная мозаика</vt:lpstr>
      <vt:lpstr>Презентация PowerPoint</vt:lpstr>
      <vt:lpstr>Цветные цифры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Цветные игры</dc:title>
  <dc:creator>Пользователь</dc:creator>
  <cp:lastModifiedBy>Пользователь</cp:lastModifiedBy>
  <cp:revision>8</cp:revision>
  <dcterms:created xsi:type="dcterms:W3CDTF">2019-01-04T20:06:04Z</dcterms:created>
  <dcterms:modified xsi:type="dcterms:W3CDTF">2019-01-06T17:34:48Z</dcterms:modified>
</cp:coreProperties>
</file>