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3" r:id="rId5"/>
    <p:sldId id="257" r:id="rId6"/>
    <p:sldId id="258" r:id="rId7"/>
    <p:sldId id="259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41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im1-tub-ru.yandex.net/i?id=f8ebdc54342f4e3ffb6625dfe169224f&amp;n=33&amp;h=190&amp;w=25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3143240" y="785794"/>
            <a:ext cx="4643470" cy="9233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5400" dirty="0" smtClean="0"/>
              <a:t>Пришла зима</a:t>
            </a:r>
            <a:endParaRPr lang="ru-RU" sz="5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im3-tub-ru.yandex.net/i?id=846c719db4cc35e53e5274e2a05aa573&amp;n=33&amp;h=190&amp;w=285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Овал 4"/>
          <p:cNvSpPr/>
          <p:nvPr/>
        </p:nvSpPr>
        <p:spPr>
          <a:xfrm>
            <a:off x="755576" y="620688"/>
            <a:ext cx="4176464" cy="1296144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Солнце - зимой</a:t>
            </a:r>
            <a:endParaRPr lang="ru-RU" sz="4400" dirty="0">
              <a:solidFill>
                <a:schemeClr val="tx2">
                  <a:lumMod val="60000"/>
                  <a:lumOff val="40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www.hologram.me.uk/wp-content/uploads/2010/12/23431249_xl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Овал 5"/>
          <p:cNvSpPr/>
          <p:nvPr/>
        </p:nvSpPr>
        <p:spPr>
          <a:xfrm>
            <a:off x="539552" y="548680"/>
            <a:ext cx="3240360" cy="136815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  <a:cs typeface="Arial" pitchFamily="34" charset="0"/>
              </a:rPr>
              <a:t>Сильный снегопад</a:t>
            </a:r>
          </a:p>
          <a:p>
            <a:pPr algn="ctr"/>
            <a:endParaRPr lang="ru-RU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333v.ru/uploads/eb/eb176be2c4d62a2a83618935d6305a7f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Овал 4"/>
          <p:cNvSpPr/>
          <p:nvPr/>
        </p:nvSpPr>
        <p:spPr>
          <a:xfrm>
            <a:off x="1043608" y="476672"/>
            <a:ext cx="3888432" cy="144016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Сильный ветер</a:t>
            </a:r>
            <a:endParaRPr lang="ru-RU" sz="3200" dirty="0">
              <a:solidFill>
                <a:schemeClr val="tx2">
                  <a:lumMod val="7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https://im0-tub-ru.yandex.net/i?id=cbc95dbb191338cfe6ddd0ee3c1ebadd&amp;n=33&amp;h=190&amp;w=285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2351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Овал 4"/>
          <p:cNvSpPr/>
          <p:nvPr/>
        </p:nvSpPr>
        <p:spPr>
          <a:xfrm>
            <a:off x="3707904" y="260648"/>
            <a:ext cx="5328592" cy="1872208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Метель- сильный ветер со снегом</a:t>
            </a:r>
            <a:endParaRPr lang="ru-RU" sz="3600" dirty="0">
              <a:solidFill>
                <a:schemeClr val="tx2">
                  <a:lumMod val="7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im2-tub-ru.yandex.net/i?id=2c230c6fbde88ad7758e9dd6702eca70&amp;n=33&amp;h=190&amp;w=254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Овал 4"/>
          <p:cNvSpPr/>
          <p:nvPr/>
        </p:nvSpPr>
        <p:spPr>
          <a:xfrm>
            <a:off x="179512" y="548680"/>
            <a:ext cx="5328592" cy="1584176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- </a:t>
            </a:r>
            <a:r>
              <a:rPr lang="ru-RU" sz="4800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Буран –метель в степи</a:t>
            </a:r>
            <a:endParaRPr lang="ru-RU" sz="4800" dirty="0">
              <a:solidFill>
                <a:schemeClr val="accent1">
                  <a:lumMod val="7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edu.convdocs.org/tw_files2/urls_26/5/d-4286/img1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20</Words>
  <Application>Microsoft Office PowerPoint</Application>
  <PresentationFormat>Экран (4:3)</PresentationFormat>
  <Paragraphs>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Настя</dc:creator>
  <cp:lastModifiedBy>пк</cp:lastModifiedBy>
  <cp:revision>7</cp:revision>
  <dcterms:created xsi:type="dcterms:W3CDTF">2015-12-01T11:47:39Z</dcterms:created>
  <dcterms:modified xsi:type="dcterms:W3CDTF">2019-01-06T10:38:23Z</dcterms:modified>
</cp:coreProperties>
</file>