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58" r:id="rId4"/>
    <p:sldId id="259" r:id="rId5"/>
    <p:sldId id="260" r:id="rId6"/>
    <p:sldId id="270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4660"/>
  </p:normalViewPr>
  <p:slideViewPr>
    <p:cSldViewPr>
      <p:cViewPr varScale="1">
        <p:scale>
          <a:sx n="69" d="100"/>
          <a:sy n="69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08818-E63F-43CF-93ED-8236D7F0D5FF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A2576-D230-4FA7-A7C5-685977721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DF63D-AB09-4D1C-81A9-52DA50381EAE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F1334-A397-40E0-9C3D-89B15B204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C6E7A-6770-41EA-8E9B-1F4CB7DD8C01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13ABC-F3AD-4234-BC81-FB792424F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67D1-FD24-4EB5-83AF-59AAC3F046D8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D87DE-8F86-4A55-AAED-98D0CF066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0E2F-07A4-4034-8999-05F16BE2B0C7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D6E0A-4609-42E2-B0CE-F6D31B1DB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C98B4-49AB-41DA-A697-A9AD5479A17F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5BD51-02ED-452C-9012-667616A9D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E6DE-1DA2-4313-801E-30B152399157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5339E-E357-4367-8505-11C1D455A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4A691-83DF-4D57-9211-DBAA01F4B76C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934EA-A4AA-40DE-A4B4-E9C094EF8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AC622-B706-4E74-9614-D726E360547A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20EF7-1423-48EF-B10C-6F0520A5A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EBE05-C242-46D6-8245-414CB9CED608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8373C-1B92-4CDF-8191-3BDD61BB1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45D94-D07E-4558-9738-A3F56641EDF6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E5728-B86A-4E98-824B-DF779DE59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690455-0E9F-461D-B57B-93E894633D73}" type="datetimeFigureOut">
              <a:rPr lang="ru-RU"/>
              <a:pPr>
                <a:defRPr/>
              </a:pPr>
              <a:t>19.03.2012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2D979C-9DBA-48BA-A336-99AA1B0DC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640.1273507883_10-professij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2349500"/>
            <a:ext cx="5616575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357188"/>
            <a:ext cx="8391525" cy="17367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138677"/>
                </a:solidFill>
                <a:latin typeface="Times New Roman" pitchFamily="18" charset="0"/>
              </a:rPr>
              <a:t>Все профессии  важны,</a:t>
            </a:r>
          </a:p>
          <a:p>
            <a:r>
              <a:rPr lang="ru-RU" sz="5400" b="1">
                <a:solidFill>
                  <a:srgbClr val="138677"/>
                </a:solidFill>
                <a:latin typeface="Times New Roman" pitchFamily="18" charset="0"/>
              </a:rPr>
              <a:t>     все профессии  нужны!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142875" y="142875"/>
            <a:ext cx="6286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Я вам вопрос задать спешу: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Кто сделал чёлку малышу?</a:t>
            </a:r>
          </a:p>
        </p:txBody>
      </p:sp>
      <p:pic>
        <p:nvPicPr>
          <p:cNvPr id="3" name="Рисунок 2" descr="photos0-800x6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6000792" cy="4925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896427" y="1142984"/>
            <a:ext cx="42475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парикмахер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142875" y="285750"/>
            <a:ext cx="56435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Кто закинул в море сети?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Поскорей ответьте, дети!</a:t>
            </a:r>
          </a:p>
        </p:txBody>
      </p:sp>
      <p:pic>
        <p:nvPicPr>
          <p:cNvPr id="3" name="Рисунок 2" descr="64346_31-954x6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7115193" cy="4743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072198" y="428604"/>
            <a:ext cx="252825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рыбак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357188" y="285750"/>
            <a:ext cx="53578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Кем отчизны рубежи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Охраняются, скажи?</a:t>
            </a:r>
          </a:p>
        </p:txBody>
      </p:sp>
      <p:pic>
        <p:nvPicPr>
          <p:cNvPr id="3" name="Рисунок 2" descr="Копия Est-_takaja_professi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26" y="1214422"/>
            <a:ext cx="5214974" cy="4568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45191" y="142852"/>
            <a:ext cx="271151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армия</a:t>
            </a:r>
          </a:p>
        </p:txBody>
      </p:sp>
      <p:pic>
        <p:nvPicPr>
          <p:cNvPr id="6" name="Рисунок 5" descr="191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500174"/>
            <a:ext cx="4143404" cy="3107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mt_53_professiya_sledovatel__1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4071942"/>
            <a:ext cx="3500462" cy="2625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285750" y="142875"/>
            <a:ext cx="7572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Кто летает на ракете,</a:t>
            </a:r>
          </a:p>
          <a:p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К звёздам ближе всех</a:t>
            </a:r>
            <a:r>
              <a:rPr lang="en-US" sz="3600" b="1">
                <a:solidFill>
                  <a:srgbClr val="004376"/>
                </a:solidFill>
                <a:latin typeface="Franklin Gothic Book" pitchFamily="34" charset="0"/>
              </a:rPr>
              <a:t> </a:t>
            </a:r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на свете?</a:t>
            </a:r>
          </a:p>
        </p:txBody>
      </p:sp>
      <p:pic>
        <p:nvPicPr>
          <p:cNvPr id="3" name="Рисунок 2" descr="kasmonavt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7" y="1357298"/>
            <a:ext cx="6124007" cy="5184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857232"/>
            <a:ext cx="6572296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Кем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быть?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5000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Он уколет- ты не плач.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Так болезни лечит…</a:t>
            </a:r>
          </a:p>
        </p:txBody>
      </p:sp>
      <p:pic>
        <p:nvPicPr>
          <p:cNvPr id="3" name="Рисунок 2" descr="bea486c8f3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183571"/>
            <a:ext cx="4143404" cy="567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63347" y="1428736"/>
            <a:ext cx="2582887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+mn-lt"/>
              </a:rPr>
              <a:t>врач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4"/>
          <p:cNvSpPr txBox="1">
            <a:spLocks noChangeArrowheads="1"/>
          </p:cNvSpPr>
          <p:nvPr/>
        </p:nvSpPr>
        <p:spPr bwMode="auto">
          <a:xfrm>
            <a:off x="285750" y="142875"/>
            <a:ext cx="43576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Franklin Gothic Book" pitchFamily="34" charset="0"/>
              </a:rPr>
              <a:t>Угадать сейчас нам надо: </a:t>
            </a:r>
          </a:p>
          <a:p>
            <a:r>
              <a:rPr lang="ru-RU" sz="2400" b="1">
                <a:solidFill>
                  <a:srgbClr val="0070C0"/>
                </a:solidFill>
                <a:latin typeface="Franklin Gothic Book" pitchFamily="34" charset="0"/>
              </a:rPr>
              <a:t>Кто на луг выводит стадо?</a:t>
            </a:r>
          </a:p>
        </p:txBody>
      </p:sp>
      <p:pic>
        <p:nvPicPr>
          <p:cNvPr id="6" name="Рисунок 5" descr="normal_ad1765427cd51a794955fa179647ef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14422"/>
            <a:ext cx="4503045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357813" y="2071688"/>
            <a:ext cx="350043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B050"/>
                </a:solidFill>
                <a:latin typeface="+mj-lt"/>
              </a:rPr>
              <a:t>пастух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5816_21944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34939">
            <a:off x="2928926" y="1643050"/>
            <a:ext cx="6096004" cy="4572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571500" y="428625"/>
            <a:ext cx="6786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По арене он бежит-</a:t>
            </a:r>
          </a:p>
          <a:p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Цирк от хохота дрожит!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3116"/>
            <a:ext cx="2357698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клоун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214313" y="214313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Расходам он ведёт учёт,</a:t>
            </a:r>
          </a:p>
          <a:p>
            <a:r>
              <a:rPr lang="ru-RU" sz="3600" b="1">
                <a:solidFill>
                  <a:srgbClr val="004376"/>
                </a:solidFill>
                <a:latin typeface="Franklin Gothic Book" pitchFamily="34" charset="0"/>
              </a:rPr>
              <a:t>Зарплату людям выдаёт</a:t>
            </a:r>
            <a:r>
              <a:rPr lang="ru-RU" sz="2800" b="1">
                <a:solidFill>
                  <a:srgbClr val="0070C0"/>
                </a:solidFill>
                <a:latin typeface="Franklin Gothic Book" pitchFamily="34" charset="0"/>
              </a:rPr>
              <a:t>.</a:t>
            </a:r>
          </a:p>
        </p:txBody>
      </p:sp>
      <p:pic>
        <p:nvPicPr>
          <p:cNvPr id="3" name="Рисунок 2" descr="46481436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3115"/>
            <a:ext cx="6000792" cy="45029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4786314" y="1357298"/>
            <a:ext cx="410708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бухгалтер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42875" y="142875"/>
            <a:ext cx="5857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И в кино он, и на сцене,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За талант его мы ценим.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29322" y="142852"/>
            <a:ext cx="2542684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артист</a:t>
            </a:r>
          </a:p>
        </p:txBody>
      </p:sp>
      <p:pic>
        <p:nvPicPr>
          <p:cNvPr id="4" name="Рисунок 3" descr="3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00174"/>
            <a:ext cx="6357982" cy="4426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75161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7545">
            <a:off x="304113" y="3321512"/>
            <a:ext cx="3646663" cy="3487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172990963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27188">
            <a:off x="5435714" y="2518908"/>
            <a:ext cx="3021954" cy="4532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0" y="285750"/>
            <a:ext cx="78581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Кто двор наш содержит в порядке?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А ну-ка ответьте, ребятки!</a:t>
            </a:r>
          </a:p>
        </p:txBody>
      </p:sp>
      <p:pic>
        <p:nvPicPr>
          <p:cNvPr id="3" name="Рисунок 2" descr="749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262930"/>
            <a:ext cx="4143404" cy="5473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593" y="2571744"/>
            <a:ext cx="358341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дворник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357188" y="357188"/>
            <a:ext cx="72866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Из кирпичей возвожу этажи.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Как называют меня, подскажи</a:t>
            </a:r>
            <a:r>
              <a:rPr lang="ru-RU" sz="3200">
                <a:solidFill>
                  <a:srgbClr val="004376"/>
                </a:solidFill>
                <a:latin typeface="Franklin Gothic Book" pitchFamily="34" charset="0"/>
              </a:rPr>
              <a:t>?</a:t>
            </a:r>
            <a:endParaRPr lang="ru-RU" sz="2000">
              <a:solidFill>
                <a:srgbClr val="004376"/>
              </a:solidFill>
              <a:latin typeface="Franklin Gothic Book" pitchFamily="34" charset="0"/>
            </a:endParaRPr>
          </a:p>
        </p:txBody>
      </p:sp>
      <p:pic>
        <p:nvPicPr>
          <p:cNvPr id="3" name="Рисунок 2" descr="3b422f1ca98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106613"/>
            <a:ext cx="6000750" cy="450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57818" y="1214422"/>
            <a:ext cx="358944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каменщик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285750" y="214313"/>
            <a:ext cx="74295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Кто создаёт и дома, и ракеты?</a:t>
            </a:r>
          </a:p>
          <a:p>
            <a:r>
              <a:rPr lang="ru-RU" sz="3200" b="1">
                <a:solidFill>
                  <a:srgbClr val="004376"/>
                </a:solidFill>
                <a:latin typeface="Franklin Gothic Book" pitchFamily="34" charset="0"/>
              </a:rPr>
              <a:t>Думай, какая профессия это?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13536" y="1858539"/>
            <a:ext cx="31218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инженер</a:t>
            </a:r>
          </a:p>
        </p:txBody>
      </p:sp>
      <p:pic>
        <p:nvPicPr>
          <p:cNvPr id="4" name="Рисунок 3" descr="robot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77794"/>
            <a:ext cx="6000792" cy="48254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8BE6FF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8BE6FF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156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важны</dc:title>
  <dc:creator> Tra-Va</dc:creator>
  <cp:lastModifiedBy>АЛЛА</cp:lastModifiedBy>
  <cp:revision>38</cp:revision>
  <dcterms:created xsi:type="dcterms:W3CDTF">2010-05-04T18:00:37Z</dcterms:created>
  <dcterms:modified xsi:type="dcterms:W3CDTF">2012-03-19T12:16:48Z</dcterms:modified>
</cp:coreProperties>
</file>