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6" r:id="rId15"/>
    <p:sldId id="267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60"/>
  </p:normalViewPr>
  <p:slideViewPr>
    <p:cSldViewPr>
      <p:cViewPr>
        <p:scale>
          <a:sx n="90" d="100"/>
          <a:sy n="90" d="100"/>
        </p:scale>
        <p:origin x="-57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37862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Семинар</a:t>
            </a:r>
            <a:r>
              <a:rPr lang="ru-RU" dirty="0" smtClean="0">
                <a:solidFill>
                  <a:srgbClr val="FFC000"/>
                </a:solidFill>
              </a:rPr>
              <a:t>-</a:t>
            </a:r>
            <a:r>
              <a:rPr lang="ru-RU" b="1" dirty="0" smtClean="0">
                <a:solidFill>
                  <a:srgbClr val="FFC000"/>
                </a:solidFill>
              </a:rPr>
              <a:t>практикум с родителями: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«Развитие речи детей через чтение художественной литературы»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929198"/>
            <a:ext cx="6915176" cy="70960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Старший воспитатель МБДОУ </a:t>
            </a:r>
            <a:r>
              <a:rPr lang="ru-RU" sz="2400" dirty="0" err="1" smtClean="0"/>
              <a:t>д</a:t>
            </a:r>
            <a:r>
              <a:rPr lang="ru-RU" sz="2400" dirty="0" smtClean="0"/>
              <a:t>/с №4 Белова А.А.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1) Я решил путешествовать по свету и не знал, что путешествие может обернуться неприятностями. Я думал, все кругом такие же добрые как баба и дед. Но оказалось, что в мире живут ещё и злые, жестокие, хитрые. И каждому хочется меня съесть 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C:\Users\Home\Downloads\clipart-skazka-kolobok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071942"/>
            <a:ext cx="3071834" cy="2647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2) Я всю жизнь боялась кошек. А эта пришла и мурлычет, скребётся: мол, помоги мне! Чем же я, маленькая, серенькая, могу помочь кошке? Только чувствую – не обманывает она меня. Выбежала в огород, вижу – и правда моя помощь нужна!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C:\Users\Home\Downloads\179831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071810"/>
            <a:ext cx="3143272" cy="3558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3) Так и знал, что бедой кончится. Уж больно ветхий я и старый. Сколько лет в поле стою! Мечтал, я конечно, что кто-нибудь во мне поселился да пожил. Но не также много народу! Они влезали, влезали, влезали внутрь. Я не выдержал и рухнул!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Picture 3" descr="C:\Users\Home\Downloads\be3cf6901e30648f0855e6121210d60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643314"/>
            <a:ext cx="3684256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4) Ну и хвост у этой мышки! Ни с ладонью бабы, ни с кулаком деды не сравнить! И надо же было этой мышке выбежать в самый неподходящий момент! Махнула хвостиком – я и разбилось!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Picture 3" descr="C:\Users\Home\Downloads\clip672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21227" t="5640" r="22169" b="23604"/>
          <a:stretch>
            <a:fillRect/>
          </a:stretch>
        </p:blipFill>
        <p:spPr bwMode="auto">
          <a:xfrm>
            <a:off x="3214678" y="3500438"/>
            <a:ext cx="228601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4360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5) Из муки он был печён,</a:t>
            </a:r>
          </a:p>
          <a:p>
            <a:pPr>
              <a:buNone/>
            </a:pPr>
            <a:r>
              <a:rPr lang="ru-RU" dirty="0" smtClean="0"/>
              <a:t>                                    На окошке был стужён.</a:t>
            </a:r>
          </a:p>
          <a:p>
            <a:pPr>
              <a:buNone/>
            </a:pPr>
            <a:r>
              <a:rPr lang="ru-RU" dirty="0" smtClean="0"/>
              <a:t>                                    Убежал от бабки с дедом,</a:t>
            </a:r>
          </a:p>
          <a:p>
            <a:pPr>
              <a:buNone/>
            </a:pPr>
            <a:r>
              <a:rPr lang="ru-RU" dirty="0" smtClean="0"/>
              <a:t>                                    А лисе он стал обедом.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(Колобок)</a:t>
            </a:r>
          </a:p>
          <a:p>
            <a:pPr>
              <a:buNone/>
            </a:pPr>
            <a:r>
              <a:rPr lang="ru-RU" dirty="0" smtClean="0"/>
              <a:t>                 6) Нашла однажды мышка</a:t>
            </a:r>
          </a:p>
          <a:p>
            <a:pPr>
              <a:buNone/>
            </a:pPr>
            <a:r>
              <a:rPr lang="ru-RU" dirty="0" smtClean="0"/>
              <a:t>                     Совсем пустой домишко</a:t>
            </a:r>
          </a:p>
          <a:p>
            <a:pPr>
              <a:buNone/>
            </a:pPr>
            <a:r>
              <a:rPr lang="ru-RU" dirty="0" smtClean="0"/>
              <a:t>                     Стала жить да поживать,</a:t>
            </a:r>
          </a:p>
          <a:p>
            <a:pPr>
              <a:buNone/>
            </a:pPr>
            <a:r>
              <a:rPr lang="ru-RU" dirty="0" smtClean="0"/>
              <a:t>                     Да жильцов к себе пускать.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(Теремок)</a:t>
            </a:r>
          </a:p>
          <a:p>
            <a:pPr>
              <a:buNone/>
            </a:pPr>
            <a:r>
              <a:rPr lang="ru-RU" dirty="0" smtClean="0"/>
              <a:t>7) Уходя, просила мать</a:t>
            </a:r>
          </a:p>
          <a:p>
            <a:pPr>
              <a:buNone/>
            </a:pPr>
            <a:r>
              <a:rPr lang="ru-RU" dirty="0" smtClean="0"/>
              <a:t>Никому не открывать,</a:t>
            </a:r>
          </a:p>
          <a:p>
            <a:pPr>
              <a:buNone/>
            </a:pPr>
            <a:r>
              <a:rPr lang="ru-RU" dirty="0" smtClean="0"/>
              <a:t>Но открыли дети дверь!</a:t>
            </a:r>
          </a:p>
          <a:p>
            <a:pPr>
              <a:buNone/>
            </a:pPr>
            <a:r>
              <a:rPr lang="ru-RU" dirty="0" smtClean="0"/>
              <a:t>Обманул зубастый зверь —</a:t>
            </a:r>
          </a:p>
          <a:p>
            <a:pPr>
              <a:buNone/>
            </a:pPr>
            <a:r>
              <a:rPr lang="ru-RU" dirty="0" smtClean="0"/>
              <a:t>Песню мамину пропел.</a:t>
            </a:r>
          </a:p>
          <a:p>
            <a:pPr>
              <a:buNone/>
            </a:pPr>
            <a:r>
              <a:rPr lang="ru-RU" dirty="0" smtClean="0"/>
              <a:t>Кто потом козляток съел? </a:t>
            </a:r>
          </a:p>
          <a:p>
            <a:pPr>
              <a:buNone/>
            </a:pPr>
            <a:r>
              <a:rPr lang="ru-RU" dirty="0" smtClean="0"/>
              <a:t>                                                      («Волк и семеро козлят»)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8) Чтобы вырвать этот овощ,</a:t>
            </a:r>
          </a:p>
          <a:p>
            <a:pPr>
              <a:buNone/>
            </a:pPr>
            <a:r>
              <a:rPr lang="ru-RU" dirty="0" smtClean="0"/>
              <a:t>                              Не хватило деду сил.</a:t>
            </a:r>
          </a:p>
          <a:p>
            <a:pPr>
              <a:buNone/>
            </a:pPr>
            <a:r>
              <a:rPr lang="ru-RU" dirty="0" smtClean="0"/>
              <a:t>                              Но пришли ему на помощь</a:t>
            </a:r>
          </a:p>
          <a:p>
            <a:pPr>
              <a:buNone/>
            </a:pPr>
            <a:r>
              <a:rPr lang="ru-RU" dirty="0" smtClean="0"/>
              <a:t>                              Все, кого он попросил.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(«Репка»)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9) Добрый доктор говорит:</a:t>
            </a:r>
          </a:p>
          <a:p>
            <a:pPr>
              <a:buNone/>
            </a:pPr>
            <a:r>
              <a:rPr lang="ru-RU" dirty="0" smtClean="0"/>
              <a:t>- Побеждаем мы бронхит,</a:t>
            </a:r>
          </a:p>
          <a:p>
            <a:pPr>
              <a:buNone/>
            </a:pPr>
            <a:r>
              <a:rPr lang="ru-RU" dirty="0" smtClean="0"/>
              <a:t>Корь, простуду и ангину,</a:t>
            </a:r>
          </a:p>
          <a:p>
            <a:pPr>
              <a:buNone/>
            </a:pPr>
            <a:r>
              <a:rPr lang="ru-RU" dirty="0" smtClean="0"/>
              <a:t>Дифтерит и скарлатину,</a:t>
            </a:r>
          </a:p>
          <a:p>
            <a:pPr>
              <a:buNone/>
            </a:pPr>
            <a:r>
              <a:rPr lang="ru-RU" dirty="0" smtClean="0"/>
              <a:t>И конечно, с </a:t>
            </a:r>
            <a:r>
              <a:rPr lang="ru-RU" dirty="0" err="1" smtClean="0"/>
              <a:t>Бармалеем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Тоже справиться сумеем! </a:t>
            </a:r>
          </a:p>
          <a:p>
            <a:pPr>
              <a:buNone/>
            </a:pPr>
            <a:r>
              <a:rPr lang="ru-RU" dirty="0" smtClean="0"/>
              <a:t>                                                    («Айболит»)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FFC000"/>
                </a:solidFill>
              </a:rPr>
              <a:t>Мастер-класс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C000"/>
                </a:solidFill>
              </a:rPr>
              <a:t>"Театр своими руками".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Читайте с детьми как можно больше, </a:t>
            </a:r>
          </a:p>
          <a:p>
            <a:pPr algn="ctr">
              <a:buNone/>
            </a:pPr>
            <a:r>
              <a:rPr lang="ru-RU" sz="4000" dirty="0" smtClean="0"/>
              <a:t>а главное поговорите, </a:t>
            </a:r>
          </a:p>
          <a:p>
            <a:pPr algn="ctr">
              <a:buNone/>
            </a:pPr>
            <a:r>
              <a:rPr lang="ru-RU" sz="4000" dirty="0" smtClean="0"/>
              <a:t>о чем прочитали!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FFC000"/>
                </a:solidFill>
              </a:rPr>
              <a:t>Спасибо за внимание!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Прекрасна речь, когда она, как ручеёк,</a:t>
            </a:r>
          </a:p>
          <a:p>
            <a:pPr>
              <a:buNone/>
            </a:pPr>
            <a:r>
              <a:rPr lang="ru-RU" dirty="0" smtClean="0"/>
              <a:t> Бежит среди камней чисто, нетороплива,</a:t>
            </a:r>
          </a:p>
          <a:p>
            <a:pPr>
              <a:buNone/>
            </a:pPr>
            <a:r>
              <a:rPr lang="ru-RU" dirty="0" smtClean="0"/>
              <a:t> И ты готов внимать её поток</a:t>
            </a:r>
          </a:p>
          <a:p>
            <a:pPr>
              <a:buNone/>
            </a:pPr>
            <a:r>
              <a:rPr lang="ru-RU" dirty="0" smtClean="0"/>
              <a:t> И восклицать: - О! Как же ты красива.</a:t>
            </a:r>
          </a:p>
          <a:p>
            <a:pPr algn="ctr">
              <a:buNone/>
            </a:pPr>
            <a:r>
              <a:rPr lang="ru-RU" dirty="0" smtClean="0"/>
              <a:t>        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Тема нашей встречи «Развитие речи детей через чтение художественной литературы»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     </a:t>
            </a:r>
          </a:p>
          <a:p>
            <a:pPr algn="ctr">
              <a:buNone/>
            </a:pPr>
            <a:r>
              <a:rPr lang="ru-RU" sz="3600" dirty="0" smtClean="0"/>
              <a:t>Продолжите, пожалуйста, фразу: </a:t>
            </a:r>
          </a:p>
          <a:p>
            <a:pPr algn="ctr">
              <a:buNone/>
            </a:pPr>
            <a:r>
              <a:rPr lang="ru-RU" sz="3600" dirty="0" smtClean="0"/>
              <a:t>    «Мой ребёнок начал говорить с …»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«Вопрос – ответ»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Кто заинтересован в том, чтобы их ребёнок говорил правильно.</a:t>
            </a:r>
          </a:p>
          <a:p>
            <a:r>
              <a:rPr lang="ru-RU" dirty="0" smtClean="0"/>
              <a:t>Кто считает, что его ребёнок говорит чисто, внятно, правильно.</a:t>
            </a:r>
          </a:p>
          <a:p>
            <a:r>
              <a:rPr lang="ru-RU" dirty="0" smtClean="0"/>
              <a:t>Кто дома постоянно читает своим детям небольшие стихотворения, заучивает их; читает рассказы и сказки и ведёт беседу о прочитанном произведении.</a:t>
            </a:r>
          </a:p>
          <a:p>
            <a:r>
              <a:rPr lang="ru-RU" dirty="0" smtClean="0"/>
              <a:t>Кому тема нашей встречи интересна.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    Работа по развитию речи ребёнка в      детском саду осуществляется в разных видах деятельности: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на занятиях по развитию речи,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также на других занятиях;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вне занятий – в игровой и художественной деятельности;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повседневной жизни.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Замечательные возможности представляет для развития речи детей ознакомление с художественной литературой.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Стихи, сказки, рассказы которые вы читаете ребёнку, должны быть небольшие по объёму, несложные по содержанию, доступные для понимания;</a:t>
            </a:r>
          </a:p>
          <a:p>
            <a:r>
              <a:rPr lang="ru-RU" dirty="0" smtClean="0"/>
              <a:t>Одно и то же произведение дети любят слушать несколько раз;</a:t>
            </a:r>
          </a:p>
          <a:p>
            <a:r>
              <a:rPr lang="ru-RU" dirty="0" smtClean="0"/>
              <a:t>Учите с детьми стихи, </a:t>
            </a:r>
            <a:r>
              <a:rPr lang="ru-RU" dirty="0" err="1" smtClean="0"/>
              <a:t>потешки</a:t>
            </a:r>
            <a:r>
              <a:rPr lang="ru-RU" dirty="0" smtClean="0"/>
              <a:t>, загадки наизусть.</a:t>
            </a:r>
          </a:p>
          <a:p>
            <a:r>
              <a:rPr lang="ru-RU" dirty="0" smtClean="0"/>
              <a:t>Спрашивайте, о чём говориться, что происходит с главными героями;</a:t>
            </a:r>
          </a:p>
          <a:p>
            <a:r>
              <a:rPr lang="ru-RU" dirty="0" smtClean="0"/>
              <a:t> Учите пересказывать сказки, начиная задавать вопросы по содержанию; передавая содержание, ребёнок учится чётко, точно, полно, последовательно излагать свои мысли.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Как сделать чтение книжек ребёнку более полезным и интересным?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Для этого нужно, чтобы ребёнок активно участвовал в этом процессе. </a:t>
            </a:r>
          </a:p>
          <a:p>
            <a:r>
              <a:rPr lang="ru-RU" dirty="0" smtClean="0"/>
              <a:t>Задавайте вопросы. Книжные герои могут помочь малышам развивать умения понимать и наблюдать. Во время чтения задавайте им различные вопросы, например: «Если бы </a:t>
            </a:r>
            <a:r>
              <a:rPr lang="ru-RU" dirty="0" err="1" smtClean="0"/>
              <a:t>Алёнушке</a:t>
            </a:r>
            <a:r>
              <a:rPr lang="ru-RU" dirty="0" smtClean="0"/>
              <a:t> с Иванушкой пришлось идти за водичкой на гору, как ты думаешь, какой бы высоты могла быть эта гора: как огромный дом или маленькая, как муравейник? » «Какого цвета у них было ведёрко? 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ownloads\simple-slides-background-powerpoint-presentatio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Изобразите прочитанное литературное произведение. Если вашему ребёнку наскучило чтение, попросите его изобразить прочитанное. Пусть он, например, покажет, как Машенька примеряла стульчики по росту в сказке о трёх медведях или как дед тащил репку.</a:t>
            </a:r>
          </a:p>
          <a:p>
            <a:r>
              <a:rPr lang="ru-RU" dirty="0" smtClean="0"/>
              <a:t>Отступайте от рассказа. Попробуйте прочитать несколько строчек или страниц известной ребёнку сказки или рассказа, а потом попросите его придумать продолжение, тем самым вы стимулируете воображение ребёнка, а также помогаете расширить словарный запас и научиться принимать решения в различных ситуациях.</a:t>
            </a:r>
          </a:p>
          <a:p>
            <a:r>
              <a:rPr lang="ru-RU" dirty="0" smtClean="0"/>
              <a:t>Загадайте загадки по сказкам.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848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Семинар-практикум с родителями: «Развитие речи детей через чтение художественной литературы» </vt:lpstr>
      <vt:lpstr>Слайд 2</vt:lpstr>
      <vt:lpstr>Слайд 3</vt:lpstr>
      <vt:lpstr>Игра «Вопрос – ответ» </vt:lpstr>
      <vt:lpstr>Слайд 5</vt:lpstr>
      <vt:lpstr>Слайд 6</vt:lpstr>
      <vt:lpstr>Рекомендации</vt:lpstr>
      <vt:lpstr> Как сделать чтение книжек ребёнку более полезным и интересным?  </vt:lpstr>
      <vt:lpstr>Слайд 9</vt:lpstr>
      <vt:lpstr>Загадки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с родителями: «Развитие речи детей через чтение художественной литературы» </dc:title>
  <dc:creator>Home</dc:creator>
  <cp:lastModifiedBy>Master</cp:lastModifiedBy>
  <cp:revision>8</cp:revision>
  <dcterms:created xsi:type="dcterms:W3CDTF">2018-04-13T14:41:46Z</dcterms:created>
  <dcterms:modified xsi:type="dcterms:W3CDTF">2019-01-06T14:53:32Z</dcterms:modified>
</cp:coreProperties>
</file>