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7" r:id="rId3"/>
    <p:sldId id="259" r:id="rId4"/>
    <p:sldId id="261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-150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4F627F-66C3-48AB-B3B3-BE3D5D8AA251}" type="datetimeFigureOut">
              <a:rPr lang="ru-RU" smtClean="0"/>
              <a:t>06.01.2019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512513-A1B3-4B20-8650-26460C99C0C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10433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4F627F-66C3-48AB-B3B3-BE3D5D8AA251}" type="datetimeFigureOut">
              <a:rPr lang="ru-RU" smtClean="0"/>
              <a:t>06.01.2019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512513-A1B3-4B20-8650-26460C99C0C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30832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4F627F-66C3-48AB-B3B3-BE3D5D8AA251}" type="datetimeFigureOut">
              <a:rPr lang="ru-RU" smtClean="0"/>
              <a:t>06.01.2019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512513-A1B3-4B20-8650-26460C99C0C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33781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4F627F-66C3-48AB-B3B3-BE3D5D8AA251}" type="datetimeFigureOut">
              <a:rPr lang="ru-RU" smtClean="0"/>
              <a:t>06.01.2019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512513-A1B3-4B20-8650-26460C99C0C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66288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4F627F-66C3-48AB-B3B3-BE3D5D8AA251}" type="datetimeFigureOut">
              <a:rPr lang="ru-RU" smtClean="0"/>
              <a:t>06.01.2019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512513-A1B3-4B20-8650-26460C99C0C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54450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4F627F-66C3-48AB-B3B3-BE3D5D8AA251}" type="datetimeFigureOut">
              <a:rPr lang="ru-RU" smtClean="0"/>
              <a:t>06.01.2019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512513-A1B3-4B20-8650-26460C99C0C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66728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4F627F-66C3-48AB-B3B3-BE3D5D8AA251}" type="datetimeFigureOut">
              <a:rPr lang="ru-RU" smtClean="0"/>
              <a:t>06.01.2019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512513-A1B3-4B20-8650-26460C99C0C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72618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4F627F-66C3-48AB-B3B3-BE3D5D8AA251}" type="datetimeFigureOut">
              <a:rPr lang="ru-RU" smtClean="0"/>
              <a:t>06.01.2019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512513-A1B3-4B20-8650-26460C99C0C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74322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4F627F-66C3-48AB-B3B3-BE3D5D8AA251}" type="datetimeFigureOut">
              <a:rPr lang="ru-RU" smtClean="0"/>
              <a:t>06.01.2019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512513-A1B3-4B20-8650-26460C99C0C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16980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4F627F-66C3-48AB-B3B3-BE3D5D8AA251}" type="datetimeFigureOut">
              <a:rPr lang="ru-RU" smtClean="0"/>
              <a:t>06.01.2019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512513-A1B3-4B20-8650-26460C99C0C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0109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4F627F-66C3-48AB-B3B3-BE3D5D8AA251}" type="datetimeFigureOut">
              <a:rPr lang="ru-RU" smtClean="0"/>
              <a:t>06.01.2019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512513-A1B3-4B20-8650-26460C99C0C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61359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4F627F-66C3-48AB-B3B3-BE3D5D8AA251}" type="datetimeFigureOut">
              <a:rPr lang="ru-RU" smtClean="0"/>
              <a:t>06.01.2019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512513-A1B3-4B20-8650-26460C99C0C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23471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46154" y="313478"/>
            <a:ext cx="8229600" cy="1143000"/>
          </a:xfrm>
        </p:spPr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ÑÐµÐºÑÑ Ð¿ÑÐ¸ Ð½Ð°Ð²ÐµÐ´ÐµÐ½Ð¸Ð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25" y="74850"/>
            <a:ext cx="9048775" cy="6783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69625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Составьте рассказ по плану:</a:t>
            </a:r>
            <a:b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Художник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И.И. Левитан и его картина.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Осенний день.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Деревья в золотом наряде.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Лесная речка.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Моё впечатление о картине.</a:t>
            </a: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14508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Словарь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/>
              <a:t> 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вода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речке спокойная, неподвижная,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холодная.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листва на деревьях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–жёлтая и багровая, огненная.</a:t>
            </a:r>
          </a:p>
          <a:p>
            <a:r>
              <a:rPr lang="ru-RU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трава -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пожухлая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тусклая, увядающая, усыпанная золотом листьев.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</a:t>
            </a:r>
            <a:r>
              <a:rPr lang="ru-RU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ебо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–голубое (лазурное) небо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легкими белыми тучами.</a:t>
            </a:r>
          </a:p>
        </p:txBody>
      </p:sp>
    </p:spTree>
    <p:extLst>
      <p:ext uri="{BB962C8B-B14F-4D97-AF65-F5344CB8AC3E}">
        <p14:creationId xmlns:p14="http://schemas.microsoft.com/office/powerpoint/2010/main" val="875362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Вопросы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556792"/>
            <a:ext cx="8229600" cy="4525963"/>
          </a:xfrm>
        </p:spPr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Кто автор картины «Золотая осень»?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Когда написана картина?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Что ты видишь на картине?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(небо, листья на деревьях, трава, вода).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Почему тебе нравится эта картина?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9389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Сочинение « Золотая осень»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 algn="just">
              <a:buNone/>
            </a:pPr>
            <a:r>
              <a:rPr lang="ru-RU" dirty="0" smtClean="0"/>
              <a:t>	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Картина "Золотая осень" является одной из самых известных картин Исаака Ильича Левитана. Картина написана в 1895 году.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 картине изображено лазурное небо с лёгкими белыми тучами. 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 деревьях листья желтые, багровые, огненные. На картине видно увядающую траву. Лесная речка спокойная, холодная.</a:t>
            </a:r>
          </a:p>
          <a:p>
            <a:pPr marL="0" indent="0" algn="just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Мне нравится эта  картина, потому что золотая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осень - это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красивая, красочная пора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270235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293</TotalTime>
  <Words>53</Words>
  <Application>Microsoft Office PowerPoint</Application>
  <PresentationFormat>Экран (4:3)</PresentationFormat>
  <Paragraphs>19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Презентация PowerPoint</vt:lpstr>
      <vt:lpstr>Составьте рассказ по плану: </vt:lpstr>
      <vt:lpstr>Словарь</vt:lpstr>
      <vt:lpstr>Вопросы</vt:lpstr>
      <vt:lpstr>Сочинение « Золотая осень»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7</cp:revision>
  <dcterms:created xsi:type="dcterms:W3CDTF">2018-09-18T14:31:49Z</dcterms:created>
  <dcterms:modified xsi:type="dcterms:W3CDTF">2019-01-06T14:31:31Z</dcterms:modified>
</cp:coreProperties>
</file>