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7" r:id="rId9"/>
    <p:sldId id="264" r:id="rId10"/>
    <p:sldId id="268" r:id="rId11"/>
    <p:sldId id="269" r:id="rId12"/>
    <p:sldId id="273" r:id="rId13"/>
    <p:sldId id="272" r:id="rId14"/>
    <p:sldId id="275" r:id="rId15"/>
    <p:sldId id="276" r:id="rId16"/>
    <p:sldId id="257" r:id="rId17"/>
    <p:sldId id="278" r:id="rId18"/>
    <p:sldId id="279" r:id="rId19"/>
    <p:sldId id="277" r:id="rId20"/>
    <p:sldId id="281" r:id="rId21"/>
    <p:sldId id="283" r:id="rId22"/>
    <p:sldId id="282" r:id="rId23"/>
    <p:sldId id="284" r:id="rId24"/>
    <p:sldId id="287" r:id="rId25"/>
    <p:sldId id="288" r:id="rId26"/>
    <p:sldId id="286" r:id="rId27"/>
    <p:sldId id="285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7" d="100"/>
          <a:sy n="67" d="100"/>
        </p:scale>
        <p:origin x="-1476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85C11E7-9E42-41B7-9443-EA21BA508810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705B659-A323-43DE-BCE2-F1901655DF05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</a:rPr>
            <a:t>Неоднородных смесей</a:t>
          </a:r>
          <a:endParaRPr lang="ru-RU" b="1" dirty="0">
            <a:solidFill>
              <a:srgbClr val="FF0000"/>
            </a:solidFill>
          </a:endParaRPr>
        </a:p>
      </dgm:t>
    </dgm:pt>
    <dgm:pt modelId="{667E4EF3-4A8A-488D-8416-D2504559D989}" type="parTrans" cxnId="{B97557B0-9D26-4CE1-AD5F-0F439C02E1E1}">
      <dgm:prSet/>
      <dgm:spPr/>
      <dgm:t>
        <a:bodyPr/>
        <a:lstStyle/>
        <a:p>
          <a:endParaRPr lang="ru-RU"/>
        </a:p>
      </dgm:t>
    </dgm:pt>
    <dgm:pt modelId="{72EC34B0-9CB9-4D39-9822-0F7885ABBABA}" type="sibTrans" cxnId="{B97557B0-9D26-4CE1-AD5F-0F439C02E1E1}">
      <dgm:prSet/>
      <dgm:spPr/>
      <dgm:t>
        <a:bodyPr/>
        <a:lstStyle/>
        <a:p>
          <a:endParaRPr lang="ru-RU"/>
        </a:p>
      </dgm:t>
    </dgm:pt>
    <dgm:pt modelId="{1EC73E33-DCBC-4393-A48B-139E6E7174B9}">
      <dgm:prSet phldrT="[Текст]"/>
      <dgm:spPr/>
      <dgm:t>
        <a:bodyPr/>
        <a:lstStyle/>
        <a:p>
          <a:r>
            <a:rPr lang="ru-RU" b="1" dirty="0" smtClean="0"/>
            <a:t>отстаивание</a:t>
          </a:r>
          <a:endParaRPr lang="ru-RU" b="1" dirty="0"/>
        </a:p>
      </dgm:t>
    </dgm:pt>
    <dgm:pt modelId="{593BC4DF-FA9E-40C5-84D5-F7322BF97227}" type="parTrans" cxnId="{7D69BBE3-D624-4872-8888-03837775C5DA}">
      <dgm:prSet/>
      <dgm:spPr/>
      <dgm:t>
        <a:bodyPr/>
        <a:lstStyle/>
        <a:p>
          <a:endParaRPr lang="ru-RU"/>
        </a:p>
      </dgm:t>
    </dgm:pt>
    <dgm:pt modelId="{42E3ABF8-EA27-42A8-9ACB-C625AF9C96C8}" type="sibTrans" cxnId="{7D69BBE3-D624-4872-8888-03837775C5DA}">
      <dgm:prSet/>
      <dgm:spPr/>
      <dgm:t>
        <a:bodyPr/>
        <a:lstStyle/>
        <a:p>
          <a:endParaRPr lang="ru-RU"/>
        </a:p>
      </dgm:t>
    </dgm:pt>
    <dgm:pt modelId="{47EDF432-F503-401B-A9BB-40CB32770894}">
      <dgm:prSet phldrT="[Текст]"/>
      <dgm:spPr/>
      <dgm:t>
        <a:bodyPr/>
        <a:lstStyle/>
        <a:p>
          <a:r>
            <a:rPr lang="ru-RU" b="1" dirty="0" smtClean="0"/>
            <a:t>фильтрование</a:t>
          </a:r>
          <a:endParaRPr lang="ru-RU" b="1" dirty="0"/>
        </a:p>
      </dgm:t>
    </dgm:pt>
    <dgm:pt modelId="{35665BAA-650C-4B4B-9E6C-9BEA1B54B413}" type="parTrans" cxnId="{FA8DE7D1-EA81-47C0-893A-9332ED1CCF83}">
      <dgm:prSet/>
      <dgm:spPr/>
      <dgm:t>
        <a:bodyPr/>
        <a:lstStyle/>
        <a:p>
          <a:endParaRPr lang="ru-RU"/>
        </a:p>
      </dgm:t>
    </dgm:pt>
    <dgm:pt modelId="{FA195641-2A4C-407B-BFD8-C8A257E5DD78}" type="sibTrans" cxnId="{FA8DE7D1-EA81-47C0-893A-9332ED1CCF83}">
      <dgm:prSet/>
      <dgm:spPr/>
      <dgm:t>
        <a:bodyPr/>
        <a:lstStyle/>
        <a:p>
          <a:endParaRPr lang="ru-RU"/>
        </a:p>
      </dgm:t>
    </dgm:pt>
    <dgm:pt modelId="{A683ACEF-3309-4200-A924-24BDB7A4360C}">
      <dgm:prSet phldrT="[Текст]"/>
      <dgm:spPr/>
      <dgm:t>
        <a:bodyPr/>
        <a:lstStyle/>
        <a:p>
          <a:r>
            <a:rPr lang="ru-RU" b="1" dirty="0" smtClean="0"/>
            <a:t>Действие магнитом</a:t>
          </a:r>
          <a:endParaRPr lang="ru-RU" b="1" dirty="0"/>
        </a:p>
      </dgm:t>
    </dgm:pt>
    <dgm:pt modelId="{FB311DBA-7372-417A-99B4-46F7B0255408}" type="parTrans" cxnId="{2660FDF7-3B85-4312-BF1B-C380746AD27B}">
      <dgm:prSet/>
      <dgm:spPr/>
      <dgm:t>
        <a:bodyPr/>
        <a:lstStyle/>
        <a:p>
          <a:endParaRPr lang="ru-RU"/>
        </a:p>
      </dgm:t>
    </dgm:pt>
    <dgm:pt modelId="{6661E8A5-4DF6-4988-8806-FDBC4DA567DF}" type="sibTrans" cxnId="{2660FDF7-3B85-4312-BF1B-C380746AD27B}">
      <dgm:prSet/>
      <dgm:spPr/>
      <dgm:t>
        <a:bodyPr/>
        <a:lstStyle/>
        <a:p>
          <a:endParaRPr lang="ru-RU"/>
        </a:p>
      </dgm:t>
    </dgm:pt>
    <dgm:pt modelId="{FFC4FA1F-CF0D-41F9-8C6A-C2874F58006D}" type="pres">
      <dgm:prSet presAssocID="{B85C11E7-9E42-41B7-9443-EA21BA50881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C03C0C8-EA48-44B7-914D-385696994C20}" type="pres">
      <dgm:prSet presAssocID="{D705B659-A323-43DE-BCE2-F1901655DF05}" presName="hierRoot1" presStyleCnt="0"/>
      <dgm:spPr/>
    </dgm:pt>
    <dgm:pt modelId="{29276FA2-77DD-4ACF-8FBA-541E120804F1}" type="pres">
      <dgm:prSet presAssocID="{D705B659-A323-43DE-BCE2-F1901655DF05}" presName="composite" presStyleCnt="0"/>
      <dgm:spPr/>
    </dgm:pt>
    <dgm:pt modelId="{BDB88C6B-8F1A-449A-8E11-EBF70B3CE00F}" type="pres">
      <dgm:prSet presAssocID="{D705B659-A323-43DE-BCE2-F1901655DF05}" presName="background" presStyleLbl="node0" presStyleIdx="0" presStyleCnt="1"/>
      <dgm:spPr/>
    </dgm:pt>
    <dgm:pt modelId="{6A9EA907-8000-4BC8-B6C3-FFA863AA7935}" type="pres">
      <dgm:prSet presAssocID="{D705B659-A323-43DE-BCE2-F1901655DF05}" presName="text" presStyleLbl="fgAcc0" presStyleIdx="0" presStyleCnt="1" custScaleX="156000" custLinFactNeighborX="890" custLinFactNeighborY="-3843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F201A8B-D53C-4A31-8C94-1D454A51DBBD}" type="pres">
      <dgm:prSet presAssocID="{D705B659-A323-43DE-BCE2-F1901655DF05}" presName="hierChild2" presStyleCnt="0"/>
      <dgm:spPr/>
    </dgm:pt>
    <dgm:pt modelId="{003A7E61-AFFC-4179-A559-799BFF387799}" type="pres">
      <dgm:prSet presAssocID="{593BC4DF-FA9E-40C5-84D5-F7322BF97227}" presName="Name10" presStyleLbl="parChTrans1D2" presStyleIdx="0" presStyleCnt="3"/>
      <dgm:spPr/>
      <dgm:t>
        <a:bodyPr/>
        <a:lstStyle/>
        <a:p>
          <a:endParaRPr lang="ru-RU"/>
        </a:p>
      </dgm:t>
    </dgm:pt>
    <dgm:pt modelId="{C4C987D4-6A06-42F3-B84A-4D0A09057AF4}" type="pres">
      <dgm:prSet presAssocID="{1EC73E33-DCBC-4393-A48B-139E6E7174B9}" presName="hierRoot2" presStyleCnt="0"/>
      <dgm:spPr/>
    </dgm:pt>
    <dgm:pt modelId="{CE7E4F8B-41AB-4285-ADBB-32245BB4D9DF}" type="pres">
      <dgm:prSet presAssocID="{1EC73E33-DCBC-4393-A48B-139E6E7174B9}" presName="composite2" presStyleCnt="0"/>
      <dgm:spPr/>
    </dgm:pt>
    <dgm:pt modelId="{6E7B8CC1-6FB9-4C0F-B179-CA2B8D59BECE}" type="pres">
      <dgm:prSet presAssocID="{1EC73E33-DCBC-4393-A48B-139E6E7174B9}" presName="background2" presStyleLbl="node2" presStyleIdx="0" presStyleCnt="3"/>
      <dgm:spPr/>
    </dgm:pt>
    <dgm:pt modelId="{35264333-3945-4A4E-A4E4-3548D405CB4F}" type="pres">
      <dgm:prSet presAssocID="{1EC73E33-DCBC-4393-A48B-139E6E7174B9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2FDFC49-3BDF-4665-AAD1-1009E440739E}" type="pres">
      <dgm:prSet presAssocID="{1EC73E33-DCBC-4393-A48B-139E6E7174B9}" presName="hierChild3" presStyleCnt="0"/>
      <dgm:spPr/>
    </dgm:pt>
    <dgm:pt modelId="{4BD60D20-98F7-43BC-95A8-F0822426C6A1}" type="pres">
      <dgm:prSet presAssocID="{35665BAA-650C-4B4B-9E6C-9BEA1B54B413}" presName="Name10" presStyleLbl="parChTrans1D2" presStyleIdx="1" presStyleCnt="3"/>
      <dgm:spPr/>
      <dgm:t>
        <a:bodyPr/>
        <a:lstStyle/>
        <a:p>
          <a:endParaRPr lang="ru-RU"/>
        </a:p>
      </dgm:t>
    </dgm:pt>
    <dgm:pt modelId="{B5157005-0E9E-4E49-92ED-E039A8038AC8}" type="pres">
      <dgm:prSet presAssocID="{47EDF432-F503-401B-A9BB-40CB32770894}" presName="hierRoot2" presStyleCnt="0"/>
      <dgm:spPr/>
    </dgm:pt>
    <dgm:pt modelId="{A6AA5B4E-75A2-46CB-82C0-36853DE9CA29}" type="pres">
      <dgm:prSet presAssocID="{47EDF432-F503-401B-A9BB-40CB32770894}" presName="composite2" presStyleCnt="0"/>
      <dgm:spPr/>
    </dgm:pt>
    <dgm:pt modelId="{1598702C-6356-4522-B290-47EEE24575C5}" type="pres">
      <dgm:prSet presAssocID="{47EDF432-F503-401B-A9BB-40CB32770894}" presName="background2" presStyleLbl="node2" presStyleIdx="1" presStyleCnt="3"/>
      <dgm:spPr/>
    </dgm:pt>
    <dgm:pt modelId="{3A3B3AA4-F7F4-426E-BDE3-05BDED122C8C}" type="pres">
      <dgm:prSet presAssocID="{47EDF432-F503-401B-A9BB-40CB32770894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8CC3360-9477-4C35-B56A-4C54385224EF}" type="pres">
      <dgm:prSet presAssocID="{47EDF432-F503-401B-A9BB-40CB32770894}" presName="hierChild3" presStyleCnt="0"/>
      <dgm:spPr/>
    </dgm:pt>
    <dgm:pt modelId="{580EE9B4-B2C6-4681-B00C-D0EA7B76EAC6}" type="pres">
      <dgm:prSet presAssocID="{FB311DBA-7372-417A-99B4-46F7B0255408}" presName="Name10" presStyleLbl="parChTrans1D2" presStyleIdx="2" presStyleCnt="3"/>
      <dgm:spPr/>
      <dgm:t>
        <a:bodyPr/>
        <a:lstStyle/>
        <a:p>
          <a:endParaRPr lang="ru-RU"/>
        </a:p>
      </dgm:t>
    </dgm:pt>
    <dgm:pt modelId="{9FC1844A-C9FD-43C9-9D1C-F56ECC850A83}" type="pres">
      <dgm:prSet presAssocID="{A683ACEF-3309-4200-A924-24BDB7A4360C}" presName="hierRoot2" presStyleCnt="0"/>
      <dgm:spPr/>
    </dgm:pt>
    <dgm:pt modelId="{0AE1D6C2-01DD-4401-86F1-9DFA133F0EEA}" type="pres">
      <dgm:prSet presAssocID="{A683ACEF-3309-4200-A924-24BDB7A4360C}" presName="composite2" presStyleCnt="0"/>
      <dgm:spPr/>
    </dgm:pt>
    <dgm:pt modelId="{CA2E6B78-2544-4A17-985D-7B306758D5DD}" type="pres">
      <dgm:prSet presAssocID="{A683ACEF-3309-4200-A924-24BDB7A4360C}" presName="background2" presStyleLbl="node2" presStyleIdx="2" presStyleCnt="3"/>
      <dgm:spPr/>
    </dgm:pt>
    <dgm:pt modelId="{F1ADD573-62A6-4D3A-8D9A-AC7A12535222}" type="pres">
      <dgm:prSet presAssocID="{A683ACEF-3309-4200-A924-24BDB7A4360C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D51DA15-86A6-43CC-83FC-1F622DC75650}" type="pres">
      <dgm:prSet presAssocID="{A683ACEF-3309-4200-A924-24BDB7A4360C}" presName="hierChild3" presStyleCnt="0"/>
      <dgm:spPr/>
    </dgm:pt>
  </dgm:ptLst>
  <dgm:cxnLst>
    <dgm:cxn modelId="{7D69BBE3-D624-4872-8888-03837775C5DA}" srcId="{D705B659-A323-43DE-BCE2-F1901655DF05}" destId="{1EC73E33-DCBC-4393-A48B-139E6E7174B9}" srcOrd="0" destOrd="0" parTransId="{593BC4DF-FA9E-40C5-84D5-F7322BF97227}" sibTransId="{42E3ABF8-EA27-42A8-9ACB-C625AF9C96C8}"/>
    <dgm:cxn modelId="{0BCCF5C6-D4B2-4D78-B1AC-324CF72F8EA8}" type="presOf" srcId="{B85C11E7-9E42-41B7-9443-EA21BA508810}" destId="{FFC4FA1F-CF0D-41F9-8C6A-C2874F58006D}" srcOrd="0" destOrd="0" presId="urn:microsoft.com/office/officeart/2005/8/layout/hierarchy1"/>
    <dgm:cxn modelId="{762D3270-7149-4B6D-B549-5D23B9D6611B}" type="presOf" srcId="{47EDF432-F503-401B-A9BB-40CB32770894}" destId="{3A3B3AA4-F7F4-426E-BDE3-05BDED122C8C}" srcOrd="0" destOrd="0" presId="urn:microsoft.com/office/officeart/2005/8/layout/hierarchy1"/>
    <dgm:cxn modelId="{B97557B0-9D26-4CE1-AD5F-0F439C02E1E1}" srcId="{B85C11E7-9E42-41B7-9443-EA21BA508810}" destId="{D705B659-A323-43DE-BCE2-F1901655DF05}" srcOrd="0" destOrd="0" parTransId="{667E4EF3-4A8A-488D-8416-D2504559D989}" sibTransId="{72EC34B0-9CB9-4D39-9822-0F7885ABBABA}"/>
    <dgm:cxn modelId="{D91D88F0-E39E-4476-AAD5-99C1C3EF329A}" type="presOf" srcId="{FB311DBA-7372-417A-99B4-46F7B0255408}" destId="{580EE9B4-B2C6-4681-B00C-D0EA7B76EAC6}" srcOrd="0" destOrd="0" presId="urn:microsoft.com/office/officeart/2005/8/layout/hierarchy1"/>
    <dgm:cxn modelId="{A82C4F15-28BF-4016-86C7-BD6DB3564A6A}" type="presOf" srcId="{35665BAA-650C-4B4B-9E6C-9BEA1B54B413}" destId="{4BD60D20-98F7-43BC-95A8-F0822426C6A1}" srcOrd="0" destOrd="0" presId="urn:microsoft.com/office/officeart/2005/8/layout/hierarchy1"/>
    <dgm:cxn modelId="{FA8DE7D1-EA81-47C0-893A-9332ED1CCF83}" srcId="{D705B659-A323-43DE-BCE2-F1901655DF05}" destId="{47EDF432-F503-401B-A9BB-40CB32770894}" srcOrd="1" destOrd="0" parTransId="{35665BAA-650C-4B4B-9E6C-9BEA1B54B413}" sibTransId="{FA195641-2A4C-407B-BFD8-C8A257E5DD78}"/>
    <dgm:cxn modelId="{8C13C5E0-E345-4BE1-95C7-689FC3D2C386}" type="presOf" srcId="{1EC73E33-DCBC-4393-A48B-139E6E7174B9}" destId="{35264333-3945-4A4E-A4E4-3548D405CB4F}" srcOrd="0" destOrd="0" presId="urn:microsoft.com/office/officeart/2005/8/layout/hierarchy1"/>
    <dgm:cxn modelId="{29579868-0B1D-4E03-86AD-7C5DB10CAE4C}" type="presOf" srcId="{593BC4DF-FA9E-40C5-84D5-F7322BF97227}" destId="{003A7E61-AFFC-4179-A559-799BFF387799}" srcOrd="0" destOrd="0" presId="urn:microsoft.com/office/officeart/2005/8/layout/hierarchy1"/>
    <dgm:cxn modelId="{2660FDF7-3B85-4312-BF1B-C380746AD27B}" srcId="{D705B659-A323-43DE-BCE2-F1901655DF05}" destId="{A683ACEF-3309-4200-A924-24BDB7A4360C}" srcOrd="2" destOrd="0" parTransId="{FB311DBA-7372-417A-99B4-46F7B0255408}" sibTransId="{6661E8A5-4DF6-4988-8806-FDBC4DA567DF}"/>
    <dgm:cxn modelId="{02FBD5F9-2219-4E45-A2F9-9D02584D2483}" type="presOf" srcId="{D705B659-A323-43DE-BCE2-F1901655DF05}" destId="{6A9EA907-8000-4BC8-B6C3-FFA863AA7935}" srcOrd="0" destOrd="0" presId="urn:microsoft.com/office/officeart/2005/8/layout/hierarchy1"/>
    <dgm:cxn modelId="{0768AEC7-B422-448C-8667-C055E1436C1A}" type="presOf" srcId="{A683ACEF-3309-4200-A924-24BDB7A4360C}" destId="{F1ADD573-62A6-4D3A-8D9A-AC7A12535222}" srcOrd="0" destOrd="0" presId="urn:microsoft.com/office/officeart/2005/8/layout/hierarchy1"/>
    <dgm:cxn modelId="{49DFF41E-84CB-42E9-A02D-E1E365D3DBB7}" type="presParOf" srcId="{FFC4FA1F-CF0D-41F9-8C6A-C2874F58006D}" destId="{7C03C0C8-EA48-44B7-914D-385696994C20}" srcOrd="0" destOrd="0" presId="urn:microsoft.com/office/officeart/2005/8/layout/hierarchy1"/>
    <dgm:cxn modelId="{00415DF9-DDFB-49AC-8170-48FD5689345A}" type="presParOf" srcId="{7C03C0C8-EA48-44B7-914D-385696994C20}" destId="{29276FA2-77DD-4ACF-8FBA-541E120804F1}" srcOrd="0" destOrd="0" presId="urn:microsoft.com/office/officeart/2005/8/layout/hierarchy1"/>
    <dgm:cxn modelId="{713C1B43-062C-4575-B01A-F586C44199F9}" type="presParOf" srcId="{29276FA2-77DD-4ACF-8FBA-541E120804F1}" destId="{BDB88C6B-8F1A-449A-8E11-EBF70B3CE00F}" srcOrd="0" destOrd="0" presId="urn:microsoft.com/office/officeart/2005/8/layout/hierarchy1"/>
    <dgm:cxn modelId="{0462D3B0-7825-4C03-8E7E-0F47293A5D8C}" type="presParOf" srcId="{29276FA2-77DD-4ACF-8FBA-541E120804F1}" destId="{6A9EA907-8000-4BC8-B6C3-FFA863AA7935}" srcOrd="1" destOrd="0" presId="urn:microsoft.com/office/officeart/2005/8/layout/hierarchy1"/>
    <dgm:cxn modelId="{6605C46F-CA86-4057-A2C1-C986429D2FB2}" type="presParOf" srcId="{7C03C0C8-EA48-44B7-914D-385696994C20}" destId="{7F201A8B-D53C-4A31-8C94-1D454A51DBBD}" srcOrd="1" destOrd="0" presId="urn:microsoft.com/office/officeart/2005/8/layout/hierarchy1"/>
    <dgm:cxn modelId="{067D8334-224F-47D7-96B7-07DB931D6D85}" type="presParOf" srcId="{7F201A8B-D53C-4A31-8C94-1D454A51DBBD}" destId="{003A7E61-AFFC-4179-A559-799BFF387799}" srcOrd="0" destOrd="0" presId="urn:microsoft.com/office/officeart/2005/8/layout/hierarchy1"/>
    <dgm:cxn modelId="{CA49F676-E3F5-40F0-AF03-B10B1A44311A}" type="presParOf" srcId="{7F201A8B-D53C-4A31-8C94-1D454A51DBBD}" destId="{C4C987D4-6A06-42F3-B84A-4D0A09057AF4}" srcOrd="1" destOrd="0" presId="urn:microsoft.com/office/officeart/2005/8/layout/hierarchy1"/>
    <dgm:cxn modelId="{33D41A4B-EE20-44A4-A426-DA73377EEC74}" type="presParOf" srcId="{C4C987D4-6A06-42F3-B84A-4D0A09057AF4}" destId="{CE7E4F8B-41AB-4285-ADBB-32245BB4D9DF}" srcOrd="0" destOrd="0" presId="urn:microsoft.com/office/officeart/2005/8/layout/hierarchy1"/>
    <dgm:cxn modelId="{D12F3516-7404-46C9-8538-57FC97F85595}" type="presParOf" srcId="{CE7E4F8B-41AB-4285-ADBB-32245BB4D9DF}" destId="{6E7B8CC1-6FB9-4C0F-B179-CA2B8D59BECE}" srcOrd="0" destOrd="0" presId="urn:microsoft.com/office/officeart/2005/8/layout/hierarchy1"/>
    <dgm:cxn modelId="{FF3B33EC-157A-4219-8215-F268E11B6CB9}" type="presParOf" srcId="{CE7E4F8B-41AB-4285-ADBB-32245BB4D9DF}" destId="{35264333-3945-4A4E-A4E4-3548D405CB4F}" srcOrd="1" destOrd="0" presId="urn:microsoft.com/office/officeart/2005/8/layout/hierarchy1"/>
    <dgm:cxn modelId="{1F9EB4FA-7042-41E8-80DB-CF8F2155EB1F}" type="presParOf" srcId="{C4C987D4-6A06-42F3-B84A-4D0A09057AF4}" destId="{E2FDFC49-3BDF-4665-AAD1-1009E440739E}" srcOrd="1" destOrd="0" presId="urn:microsoft.com/office/officeart/2005/8/layout/hierarchy1"/>
    <dgm:cxn modelId="{8CBB4ACF-D9D1-4742-BD92-91A01A1FECE5}" type="presParOf" srcId="{7F201A8B-D53C-4A31-8C94-1D454A51DBBD}" destId="{4BD60D20-98F7-43BC-95A8-F0822426C6A1}" srcOrd="2" destOrd="0" presId="urn:microsoft.com/office/officeart/2005/8/layout/hierarchy1"/>
    <dgm:cxn modelId="{21F9D80F-AAED-4BC3-A9E9-7476BBD21C82}" type="presParOf" srcId="{7F201A8B-D53C-4A31-8C94-1D454A51DBBD}" destId="{B5157005-0E9E-4E49-92ED-E039A8038AC8}" srcOrd="3" destOrd="0" presId="urn:microsoft.com/office/officeart/2005/8/layout/hierarchy1"/>
    <dgm:cxn modelId="{053170DB-8AAE-4BC4-B592-2E4631115AE1}" type="presParOf" srcId="{B5157005-0E9E-4E49-92ED-E039A8038AC8}" destId="{A6AA5B4E-75A2-46CB-82C0-36853DE9CA29}" srcOrd="0" destOrd="0" presId="urn:microsoft.com/office/officeart/2005/8/layout/hierarchy1"/>
    <dgm:cxn modelId="{6CCC93ED-96EF-4BC4-9F55-EF16ED32FAEA}" type="presParOf" srcId="{A6AA5B4E-75A2-46CB-82C0-36853DE9CA29}" destId="{1598702C-6356-4522-B290-47EEE24575C5}" srcOrd="0" destOrd="0" presId="urn:microsoft.com/office/officeart/2005/8/layout/hierarchy1"/>
    <dgm:cxn modelId="{9CDFDDCB-7C66-48C0-98FC-AC54667CBE24}" type="presParOf" srcId="{A6AA5B4E-75A2-46CB-82C0-36853DE9CA29}" destId="{3A3B3AA4-F7F4-426E-BDE3-05BDED122C8C}" srcOrd="1" destOrd="0" presId="urn:microsoft.com/office/officeart/2005/8/layout/hierarchy1"/>
    <dgm:cxn modelId="{9867AAFE-4346-4D40-BE45-FB4E34B32087}" type="presParOf" srcId="{B5157005-0E9E-4E49-92ED-E039A8038AC8}" destId="{68CC3360-9477-4C35-B56A-4C54385224EF}" srcOrd="1" destOrd="0" presId="urn:microsoft.com/office/officeart/2005/8/layout/hierarchy1"/>
    <dgm:cxn modelId="{EDEC6DC1-BB0E-4C62-8D1A-B28DD3C4BFCF}" type="presParOf" srcId="{7F201A8B-D53C-4A31-8C94-1D454A51DBBD}" destId="{580EE9B4-B2C6-4681-B00C-D0EA7B76EAC6}" srcOrd="4" destOrd="0" presId="urn:microsoft.com/office/officeart/2005/8/layout/hierarchy1"/>
    <dgm:cxn modelId="{3573AC6F-6BD2-47DA-AF92-CB91C935663D}" type="presParOf" srcId="{7F201A8B-D53C-4A31-8C94-1D454A51DBBD}" destId="{9FC1844A-C9FD-43C9-9D1C-F56ECC850A83}" srcOrd="5" destOrd="0" presId="urn:microsoft.com/office/officeart/2005/8/layout/hierarchy1"/>
    <dgm:cxn modelId="{9E140248-192F-42BE-B3A1-5588D95C896A}" type="presParOf" srcId="{9FC1844A-C9FD-43C9-9D1C-F56ECC850A83}" destId="{0AE1D6C2-01DD-4401-86F1-9DFA133F0EEA}" srcOrd="0" destOrd="0" presId="urn:microsoft.com/office/officeart/2005/8/layout/hierarchy1"/>
    <dgm:cxn modelId="{4FD87450-06C9-4379-81EB-ADB31C2191A0}" type="presParOf" srcId="{0AE1D6C2-01DD-4401-86F1-9DFA133F0EEA}" destId="{CA2E6B78-2544-4A17-985D-7B306758D5DD}" srcOrd="0" destOrd="0" presId="urn:microsoft.com/office/officeart/2005/8/layout/hierarchy1"/>
    <dgm:cxn modelId="{42DD5D7B-3BEC-4B05-8DB1-8F60EA3D7843}" type="presParOf" srcId="{0AE1D6C2-01DD-4401-86F1-9DFA133F0EEA}" destId="{F1ADD573-62A6-4D3A-8D9A-AC7A12535222}" srcOrd="1" destOrd="0" presId="urn:microsoft.com/office/officeart/2005/8/layout/hierarchy1"/>
    <dgm:cxn modelId="{A794EC68-5FA6-4C09-BF62-1213B87E61D7}" type="presParOf" srcId="{9FC1844A-C9FD-43C9-9D1C-F56ECC850A83}" destId="{9D51DA15-86A6-43CC-83FC-1F622DC7565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85C11E7-9E42-41B7-9443-EA21BA508810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705B659-A323-43DE-BCE2-F1901655DF05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</a:rPr>
            <a:t>Однородных смесей</a:t>
          </a:r>
          <a:endParaRPr lang="ru-RU" b="1" dirty="0">
            <a:solidFill>
              <a:srgbClr val="FF0000"/>
            </a:solidFill>
          </a:endParaRPr>
        </a:p>
      </dgm:t>
    </dgm:pt>
    <dgm:pt modelId="{667E4EF3-4A8A-488D-8416-D2504559D989}" type="parTrans" cxnId="{B97557B0-9D26-4CE1-AD5F-0F439C02E1E1}">
      <dgm:prSet/>
      <dgm:spPr/>
      <dgm:t>
        <a:bodyPr/>
        <a:lstStyle/>
        <a:p>
          <a:endParaRPr lang="ru-RU"/>
        </a:p>
      </dgm:t>
    </dgm:pt>
    <dgm:pt modelId="{72EC34B0-9CB9-4D39-9822-0F7885ABBABA}" type="sibTrans" cxnId="{B97557B0-9D26-4CE1-AD5F-0F439C02E1E1}">
      <dgm:prSet/>
      <dgm:spPr/>
      <dgm:t>
        <a:bodyPr/>
        <a:lstStyle/>
        <a:p>
          <a:endParaRPr lang="ru-RU"/>
        </a:p>
      </dgm:t>
    </dgm:pt>
    <dgm:pt modelId="{1EC73E33-DCBC-4393-A48B-139E6E7174B9}">
      <dgm:prSet phldrT="[Текст]"/>
      <dgm:spPr/>
      <dgm:t>
        <a:bodyPr/>
        <a:lstStyle/>
        <a:p>
          <a:r>
            <a:rPr lang="ru-RU" b="1" dirty="0" smtClean="0"/>
            <a:t>выпаривание</a:t>
          </a:r>
          <a:endParaRPr lang="ru-RU" b="1" dirty="0"/>
        </a:p>
      </dgm:t>
    </dgm:pt>
    <dgm:pt modelId="{593BC4DF-FA9E-40C5-84D5-F7322BF97227}" type="parTrans" cxnId="{7D69BBE3-D624-4872-8888-03837775C5DA}">
      <dgm:prSet/>
      <dgm:spPr/>
      <dgm:t>
        <a:bodyPr/>
        <a:lstStyle/>
        <a:p>
          <a:endParaRPr lang="ru-RU"/>
        </a:p>
      </dgm:t>
    </dgm:pt>
    <dgm:pt modelId="{42E3ABF8-EA27-42A8-9ACB-C625AF9C96C8}" type="sibTrans" cxnId="{7D69BBE3-D624-4872-8888-03837775C5DA}">
      <dgm:prSet/>
      <dgm:spPr/>
      <dgm:t>
        <a:bodyPr/>
        <a:lstStyle/>
        <a:p>
          <a:endParaRPr lang="ru-RU"/>
        </a:p>
      </dgm:t>
    </dgm:pt>
    <dgm:pt modelId="{47EDF432-F503-401B-A9BB-40CB32770894}">
      <dgm:prSet phldrT="[Текст]"/>
      <dgm:spPr/>
      <dgm:t>
        <a:bodyPr/>
        <a:lstStyle/>
        <a:p>
          <a:r>
            <a:rPr lang="ru-RU" b="1" dirty="0" err="1" smtClean="0"/>
            <a:t>дистиляция</a:t>
          </a:r>
          <a:endParaRPr lang="ru-RU" b="1" dirty="0"/>
        </a:p>
      </dgm:t>
    </dgm:pt>
    <dgm:pt modelId="{35665BAA-650C-4B4B-9E6C-9BEA1B54B413}" type="parTrans" cxnId="{FA8DE7D1-EA81-47C0-893A-9332ED1CCF83}">
      <dgm:prSet/>
      <dgm:spPr/>
      <dgm:t>
        <a:bodyPr/>
        <a:lstStyle/>
        <a:p>
          <a:endParaRPr lang="ru-RU"/>
        </a:p>
      </dgm:t>
    </dgm:pt>
    <dgm:pt modelId="{FA195641-2A4C-407B-BFD8-C8A257E5DD78}" type="sibTrans" cxnId="{FA8DE7D1-EA81-47C0-893A-9332ED1CCF83}">
      <dgm:prSet/>
      <dgm:spPr/>
      <dgm:t>
        <a:bodyPr/>
        <a:lstStyle/>
        <a:p>
          <a:endParaRPr lang="ru-RU"/>
        </a:p>
      </dgm:t>
    </dgm:pt>
    <dgm:pt modelId="{A683ACEF-3309-4200-A924-24BDB7A4360C}">
      <dgm:prSet phldrT="[Текст]"/>
      <dgm:spPr/>
      <dgm:t>
        <a:bodyPr/>
        <a:lstStyle/>
        <a:p>
          <a:r>
            <a:rPr lang="ru-RU" b="1" dirty="0" smtClean="0"/>
            <a:t>кристаллизация</a:t>
          </a:r>
          <a:endParaRPr lang="ru-RU" b="1" dirty="0"/>
        </a:p>
      </dgm:t>
    </dgm:pt>
    <dgm:pt modelId="{FB311DBA-7372-417A-99B4-46F7B0255408}" type="parTrans" cxnId="{2660FDF7-3B85-4312-BF1B-C380746AD27B}">
      <dgm:prSet/>
      <dgm:spPr/>
      <dgm:t>
        <a:bodyPr/>
        <a:lstStyle/>
        <a:p>
          <a:endParaRPr lang="ru-RU"/>
        </a:p>
      </dgm:t>
    </dgm:pt>
    <dgm:pt modelId="{6661E8A5-4DF6-4988-8806-FDBC4DA567DF}" type="sibTrans" cxnId="{2660FDF7-3B85-4312-BF1B-C380746AD27B}">
      <dgm:prSet/>
      <dgm:spPr/>
      <dgm:t>
        <a:bodyPr/>
        <a:lstStyle/>
        <a:p>
          <a:endParaRPr lang="ru-RU"/>
        </a:p>
      </dgm:t>
    </dgm:pt>
    <dgm:pt modelId="{FFC4FA1F-CF0D-41F9-8C6A-C2874F58006D}" type="pres">
      <dgm:prSet presAssocID="{B85C11E7-9E42-41B7-9443-EA21BA50881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C03C0C8-EA48-44B7-914D-385696994C20}" type="pres">
      <dgm:prSet presAssocID="{D705B659-A323-43DE-BCE2-F1901655DF05}" presName="hierRoot1" presStyleCnt="0"/>
      <dgm:spPr/>
    </dgm:pt>
    <dgm:pt modelId="{29276FA2-77DD-4ACF-8FBA-541E120804F1}" type="pres">
      <dgm:prSet presAssocID="{D705B659-A323-43DE-BCE2-F1901655DF05}" presName="composite" presStyleCnt="0"/>
      <dgm:spPr/>
    </dgm:pt>
    <dgm:pt modelId="{BDB88C6B-8F1A-449A-8E11-EBF70B3CE00F}" type="pres">
      <dgm:prSet presAssocID="{D705B659-A323-43DE-BCE2-F1901655DF05}" presName="background" presStyleLbl="node0" presStyleIdx="0" presStyleCnt="1"/>
      <dgm:spPr/>
    </dgm:pt>
    <dgm:pt modelId="{6A9EA907-8000-4BC8-B6C3-FFA863AA7935}" type="pres">
      <dgm:prSet presAssocID="{D705B659-A323-43DE-BCE2-F1901655DF05}" presName="text" presStyleLbl="fgAcc0" presStyleIdx="0" presStyleCnt="1" custScaleX="156000" custLinFactNeighborX="890" custLinFactNeighborY="-3843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F201A8B-D53C-4A31-8C94-1D454A51DBBD}" type="pres">
      <dgm:prSet presAssocID="{D705B659-A323-43DE-BCE2-F1901655DF05}" presName="hierChild2" presStyleCnt="0"/>
      <dgm:spPr/>
    </dgm:pt>
    <dgm:pt modelId="{003A7E61-AFFC-4179-A559-799BFF387799}" type="pres">
      <dgm:prSet presAssocID="{593BC4DF-FA9E-40C5-84D5-F7322BF97227}" presName="Name10" presStyleLbl="parChTrans1D2" presStyleIdx="0" presStyleCnt="3"/>
      <dgm:spPr/>
      <dgm:t>
        <a:bodyPr/>
        <a:lstStyle/>
        <a:p>
          <a:endParaRPr lang="ru-RU"/>
        </a:p>
      </dgm:t>
    </dgm:pt>
    <dgm:pt modelId="{C4C987D4-6A06-42F3-B84A-4D0A09057AF4}" type="pres">
      <dgm:prSet presAssocID="{1EC73E33-DCBC-4393-A48B-139E6E7174B9}" presName="hierRoot2" presStyleCnt="0"/>
      <dgm:spPr/>
    </dgm:pt>
    <dgm:pt modelId="{CE7E4F8B-41AB-4285-ADBB-32245BB4D9DF}" type="pres">
      <dgm:prSet presAssocID="{1EC73E33-DCBC-4393-A48B-139E6E7174B9}" presName="composite2" presStyleCnt="0"/>
      <dgm:spPr/>
    </dgm:pt>
    <dgm:pt modelId="{6E7B8CC1-6FB9-4C0F-B179-CA2B8D59BECE}" type="pres">
      <dgm:prSet presAssocID="{1EC73E33-DCBC-4393-A48B-139E6E7174B9}" presName="background2" presStyleLbl="node2" presStyleIdx="0" presStyleCnt="3"/>
      <dgm:spPr/>
    </dgm:pt>
    <dgm:pt modelId="{35264333-3945-4A4E-A4E4-3548D405CB4F}" type="pres">
      <dgm:prSet presAssocID="{1EC73E33-DCBC-4393-A48B-139E6E7174B9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2FDFC49-3BDF-4665-AAD1-1009E440739E}" type="pres">
      <dgm:prSet presAssocID="{1EC73E33-DCBC-4393-A48B-139E6E7174B9}" presName="hierChild3" presStyleCnt="0"/>
      <dgm:spPr/>
    </dgm:pt>
    <dgm:pt modelId="{4BD60D20-98F7-43BC-95A8-F0822426C6A1}" type="pres">
      <dgm:prSet presAssocID="{35665BAA-650C-4B4B-9E6C-9BEA1B54B413}" presName="Name10" presStyleLbl="parChTrans1D2" presStyleIdx="1" presStyleCnt="3"/>
      <dgm:spPr/>
      <dgm:t>
        <a:bodyPr/>
        <a:lstStyle/>
        <a:p>
          <a:endParaRPr lang="ru-RU"/>
        </a:p>
      </dgm:t>
    </dgm:pt>
    <dgm:pt modelId="{B5157005-0E9E-4E49-92ED-E039A8038AC8}" type="pres">
      <dgm:prSet presAssocID="{47EDF432-F503-401B-A9BB-40CB32770894}" presName="hierRoot2" presStyleCnt="0"/>
      <dgm:spPr/>
    </dgm:pt>
    <dgm:pt modelId="{A6AA5B4E-75A2-46CB-82C0-36853DE9CA29}" type="pres">
      <dgm:prSet presAssocID="{47EDF432-F503-401B-A9BB-40CB32770894}" presName="composite2" presStyleCnt="0"/>
      <dgm:spPr/>
    </dgm:pt>
    <dgm:pt modelId="{1598702C-6356-4522-B290-47EEE24575C5}" type="pres">
      <dgm:prSet presAssocID="{47EDF432-F503-401B-A9BB-40CB32770894}" presName="background2" presStyleLbl="node2" presStyleIdx="1" presStyleCnt="3"/>
      <dgm:spPr/>
    </dgm:pt>
    <dgm:pt modelId="{3A3B3AA4-F7F4-426E-BDE3-05BDED122C8C}" type="pres">
      <dgm:prSet presAssocID="{47EDF432-F503-401B-A9BB-40CB32770894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8CC3360-9477-4C35-B56A-4C54385224EF}" type="pres">
      <dgm:prSet presAssocID="{47EDF432-F503-401B-A9BB-40CB32770894}" presName="hierChild3" presStyleCnt="0"/>
      <dgm:spPr/>
    </dgm:pt>
    <dgm:pt modelId="{580EE9B4-B2C6-4681-B00C-D0EA7B76EAC6}" type="pres">
      <dgm:prSet presAssocID="{FB311DBA-7372-417A-99B4-46F7B0255408}" presName="Name10" presStyleLbl="parChTrans1D2" presStyleIdx="2" presStyleCnt="3"/>
      <dgm:spPr/>
      <dgm:t>
        <a:bodyPr/>
        <a:lstStyle/>
        <a:p>
          <a:endParaRPr lang="ru-RU"/>
        </a:p>
      </dgm:t>
    </dgm:pt>
    <dgm:pt modelId="{9FC1844A-C9FD-43C9-9D1C-F56ECC850A83}" type="pres">
      <dgm:prSet presAssocID="{A683ACEF-3309-4200-A924-24BDB7A4360C}" presName="hierRoot2" presStyleCnt="0"/>
      <dgm:spPr/>
    </dgm:pt>
    <dgm:pt modelId="{0AE1D6C2-01DD-4401-86F1-9DFA133F0EEA}" type="pres">
      <dgm:prSet presAssocID="{A683ACEF-3309-4200-A924-24BDB7A4360C}" presName="composite2" presStyleCnt="0"/>
      <dgm:spPr/>
    </dgm:pt>
    <dgm:pt modelId="{CA2E6B78-2544-4A17-985D-7B306758D5DD}" type="pres">
      <dgm:prSet presAssocID="{A683ACEF-3309-4200-A924-24BDB7A4360C}" presName="background2" presStyleLbl="node2" presStyleIdx="2" presStyleCnt="3"/>
      <dgm:spPr/>
    </dgm:pt>
    <dgm:pt modelId="{F1ADD573-62A6-4D3A-8D9A-AC7A12535222}" type="pres">
      <dgm:prSet presAssocID="{A683ACEF-3309-4200-A924-24BDB7A4360C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D51DA15-86A6-43CC-83FC-1F622DC75650}" type="pres">
      <dgm:prSet presAssocID="{A683ACEF-3309-4200-A924-24BDB7A4360C}" presName="hierChild3" presStyleCnt="0"/>
      <dgm:spPr/>
    </dgm:pt>
  </dgm:ptLst>
  <dgm:cxnLst>
    <dgm:cxn modelId="{98BFAF74-C2BB-410B-BA6E-3B664470A8D5}" type="presOf" srcId="{1EC73E33-DCBC-4393-A48B-139E6E7174B9}" destId="{35264333-3945-4A4E-A4E4-3548D405CB4F}" srcOrd="0" destOrd="0" presId="urn:microsoft.com/office/officeart/2005/8/layout/hierarchy1"/>
    <dgm:cxn modelId="{7D69BBE3-D624-4872-8888-03837775C5DA}" srcId="{D705B659-A323-43DE-BCE2-F1901655DF05}" destId="{1EC73E33-DCBC-4393-A48B-139E6E7174B9}" srcOrd="0" destOrd="0" parTransId="{593BC4DF-FA9E-40C5-84D5-F7322BF97227}" sibTransId="{42E3ABF8-EA27-42A8-9ACB-C625AF9C96C8}"/>
    <dgm:cxn modelId="{1B79D357-5F4C-4EC4-B10A-86E07575B3FE}" type="presOf" srcId="{47EDF432-F503-401B-A9BB-40CB32770894}" destId="{3A3B3AA4-F7F4-426E-BDE3-05BDED122C8C}" srcOrd="0" destOrd="0" presId="urn:microsoft.com/office/officeart/2005/8/layout/hierarchy1"/>
    <dgm:cxn modelId="{449C4C06-C339-4655-A8FD-6E92C36D6E96}" type="presOf" srcId="{593BC4DF-FA9E-40C5-84D5-F7322BF97227}" destId="{003A7E61-AFFC-4179-A559-799BFF387799}" srcOrd="0" destOrd="0" presId="urn:microsoft.com/office/officeart/2005/8/layout/hierarchy1"/>
    <dgm:cxn modelId="{B97557B0-9D26-4CE1-AD5F-0F439C02E1E1}" srcId="{B85C11E7-9E42-41B7-9443-EA21BA508810}" destId="{D705B659-A323-43DE-BCE2-F1901655DF05}" srcOrd="0" destOrd="0" parTransId="{667E4EF3-4A8A-488D-8416-D2504559D989}" sibTransId="{72EC34B0-9CB9-4D39-9822-0F7885ABBABA}"/>
    <dgm:cxn modelId="{D3524BCD-5136-467E-8ACE-D562ADFD14E0}" type="presOf" srcId="{D705B659-A323-43DE-BCE2-F1901655DF05}" destId="{6A9EA907-8000-4BC8-B6C3-FFA863AA7935}" srcOrd="0" destOrd="0" presId="urn:microsoft.com/office/officeart/2005/8/layout/hierarchy1"/>
    <dgm:cxn modelId="{A897B96B-9D33-4A8E-B1AF-BA4C30914B83}" type="presOf" srcId="{FB311DBA-7372-417A-99B4-46F7B0255408}" destId="{580EE9B4-B2C6-4681-B00C-D0EA7B76EAC6}" srcOrd="0" destOrd="0" presId="urn:microsoft.com/office/officeart/2005/8/layout/hierarchy1"/>
    <dgm:cxn modelId="{8FB5133A-E992-48B6-AB9A-5531636F29BE}" type="presOf" srcId="{B85C11E7-9E42-41B7-9443-EA21BA508810}" destId="{FFC4FA1F-CF0D-41F9-8C6A-C2874F58006D}" srcOrd="0" destOrd="0" presId="urn:microsoft.com/office/officeart/2005/8/layout/hierarchy1"/>
    <dgm:cxn modelId="{A104B74D-7662-493A-87BB-A1C7E24BAA90}" type="presOf" srcId="{35665BAA-650C-4B4B-9E6C-9BEA1B54B413}" destId="{4BD60D20-98F7-43BC-95A8-F0822426C6A1}" srcOrd="0" destOrd="0" presId="urn:microsoft.com/office/officeart/2005/8/layout/hierarchy1"/>
    <dgm:cxn modelId="{FA8DE7D1-EA81-47C0-893A-9332ED1CCF83}" srcId="{D705B659-A323-43DE-BCE2-F1901655DF05}" destId="{47EDF432-F503-401B-A9BB-40CB32770894}" srcOrd="1" destOrd="0" parTransId="{35665BAA-650C-4B4B-9E6C-9BEA1B54B413}" sibTransId="{FA195641-2A4C-407B-BFD8-C8A257E5DD78}"/>
    <dgm:cxn modelId="{1BBB6963-2771-48C6-BD09-1EDCF620077C}" type="presOf" srcId="{A683ACEF-3309-4200-A924-24BDB7A4360C}" destId="{F1ADD573-62A6-4D3A-8D9A-AC7A12535222}" srcOrd="0" destOrd="0" presId="urn:microsoft.com/office/officeart/2005/8/layout/hierarchy1"/>
    <dgm:cxn modelId="{2660FDF7-3B85-4312-BF1B-C380746AD27B}" srcId="{D705B659-A323-43DE-BCE2-F1901655DF05}" destId="{A683ACEF-3309-4200-A924-24BDB7A4360C}" srcOrd="2" destOrd="0" parTransId="{FB311DBA-7372-417A-99B4-46F7B0255408}" sibTransId="{6661E8A5-4DF6-4988-8806-FDBC4DA567DF}"/>
    <dgm:cxn modelId="{922B3E5E-2CD5-499E-B528-A11F9C73DC41}" type="presParOf" srcId="{FFC4FA1F-CF0D-41F9-8C6A-C2874F58006D}" destId="{7C03C0C8-EA48-44B7-914D-385696994C20}" srcOrd="0" destOrd="0" presId="urn:microsoft.com/office/officeart/2005/8/layout/hierarchy1"/>
    <dgm:cxn modelId="{30F44CBC-C9F4-4D47-B13C-4E1F0E8A2265}" type="presParOf" srcId="{7C03C0C8-EA48-44B7-914D-385696994C20}" destId="{29276FA2-77DD-4ACF-8FBA-541E120804F1}" srcOrd="0" destOrd="0" presId="urn:microsoft.com/office/officeart/2005/8/layout/hierarchy1"/>
    <dgm:cxn modelId="{31249CA0-DF71-4768-8E52-66C7F471C601}" type="presParOf" srcId="{29276FA2-77DD-4ACF-8FBA-541E120804F1}" destId="{BDB88C6B-8F1A-449A-8E11-EBF70B3CE00F}" srcOrd="0" destOrd="0" presId="urn:microsoft.com/office/officeart/2005/8/layout/hierarchy1"/>
    <dgm:cxn modelId="{687074EC-3C81-4EC3-A2B0-E4A922615752}" type="presParOf" srcId="{29276FA2-77DD-4ACF-8FBA-541E120804F1}" destId="{6A9EA907-8000-4BC8-B6C3-FFA863AA7935}" srcOrd="1" destOrd="0" presId="urn:microsoft.com/office/officeart/2005/8/layout/hierarchy1"/>
    <dgm:cxn modelId="{BEEA5508-54BD-4E0C-8C85-2BC10173A0D9}" type="presParOf" srcId="{7C03C0C8-EA48-44B7-914D-385696994C20}" destId="{7F201A8B-D53C-4A31-8C94-1D454A51DBBD}" srcOrd="1" destOrd="0" presId="urn:microsoft.com/office/officeart/2005/8/layout/hierarchy1"/>
    <dgm:cxn modelId="{4C000BDA-68F0-4EAE-933C-151CE6C71C21}" type="presParOf" srcId="{7F201A8B-D53C-4A31-8C94-1D454A51DBBD}" destId="{003A7E61-AFFC-4179-A559-799BFF387799}" srcOrd="0" destOrd="0" presId="urn:microsoft.com/office/officeart/2005/8/layout/hierarchy1"/>
    <dgm:cxn modelId="{B0F11F36-402A-4E9C-B4EF-51D3097F5FA0}" type="presParOf" srcId="{7F201A8B-D53C-4A31-8C94-1D454A51DBBD}" destId="{C4C987D4-6A06-42F3-B84A-4D0A09057AF4}" srcOrd="1" destOrd="0" presId="urn:microsoft.com/office/officeart/2005/8/layout/hierarchy1"/>
    <dgm:cxn modelId="{E60BB78F-6682-4CD5-9EE8-9DCA2E8177C8}" type="presParOf" srcId="{C4C987D4-6A06-42F3-B84A-4D0A09057AF4}" destId="{CE7E4F8B-41AB-4285-ADBB-32245BB4D9DF}" srcOrd="0" destOrd="0" presId="urn:microsoft.com/office/officeart/2005/8/layout/hierarchy1"/>
    <dgm:cxn modelId="{C703E650-8C0F-49FC-8E10-354F711E8DB9}" type="presParOf" srcId="{CE7E4F8B-41AB-4285-ADBB-32245BB4D9DF}" destId="{6E7B8CC1-6FB9-4C0F-B179-CA2B8D59BECE}" srcOrd="0" destOrd="0" presId="urn:microsoft.com/office/officeart/2005/8/layout/hierarchy1"/>
    <dgm:cxn modelId="{A2BD6180-3515-42C4-B87B-9572D1CC4FDD}" type="presParOf" srcId="{CE7E4F8B-41AB-4285-ADBB-32245BB4D9DF}" destId="{35264333-3945-4A4E-A4E4-3548D405CB4F}" srcOrd="1" destOrd="0" presId="urn:microsoft.com/office/officeart/2005/8/layout/hierarchy1"/>
    <dgm:cxn modelId="{DBD7E595-5199-438D-A001-4D6A65386435}" type="presParOf" srcId="{C4C987D4-6A06-42F3-B84A-4D0A09057AF4}" destId="{E2FDFC49-3BDF-4665-AAD1-1009E440739E}" srcOrd="1" destOrd="0" presId="urn:microsoft.com/office/officeart/2005/8/layout/hierarchy1"/>
    <dgm:cxn modelId="{8B29939E-76B8-44F0-8846-4EDA462D2747}" type="presParOf" srcId="{7F201A8B-D53C-4A31-8C94-1D454A51DBBD}" destId="{4BD60D20-98F7-43BC-95A8-F0822426C6A1}" srcOrd="2" destOrd="0" presId="urn:microsoft.com/office/officeart/2005/8/layout/hierarchy1"/>
    <dgm:cxn modelId="{3E0918A1-68A9-4249-ABF7-7B7AB0C96E1C}" type="presParOf" srcId="{7F201A8B-D53C-4A31-8C94-1D454A51DBBD}" destId="{B5157005-0E9E-4E49-92ED-E039A8038AC8}" srcOrd="3" destOrd="0" presId="urn:microsoft.com/office/officeart/2005/8/layout/hierarchy1"/>
    <dgm:cxn modelId="{793E0B53-F2E5-4A70-9022-D222FC7D384D}" type="presParOf" srcId="{B5157005-0E9E-4E49-92ED-E039A8038AC8}" destId="{A6AA5B4E-75A2-46CB-82C0-36853DE9CA29}" srcOrd="0" destOrd="0" presId="urn:microsoft.com/office/officeart/2005/8/layout/hierarchy1"/>
    <dgm:cxn modelId="{C009BF01-F919-4FC8-BAF8-005B8E3A1F40}" type="presParOf" srcId="{A6AA5B4E-75A2-46CB-82C0-36853DE9CA29}" destId="{1598702C-6356-4522-B290-47EEE24575C5}" srcOrd="0" destOrd="0" presId="urn:microsoft.com/office/officeart/2005/8/layout/hierarchy1"/>
    <dgm:cxn modelId="{F3D765BD-CF0E-4C75-AF7A-081D80A67182}" type="presParOf" srcId="{A6AA5B4E-75A2-46CB-82C0-36853DE9CA29}" destId="{3A3B3AA4-F7F4-426E-BDE3-05BDED122C8C}" srcOrd="1" destOrd="0" presId="urn:microsoft.com/office/officeart/2005/8/layout/hierarchy1"/>
    <dgm:cxn modelId="{AE30A1D8-DBCD-49E2-BB32-BBE069BB455E}" type="presParOf" srcId="{B5157005-0E9E-4E49-92ED-E039A8038AC8}" destId="{68CC3360-9477-4C35-B56A-4C54385224EF}" srcOrd="1" destOrd="0" presId="urn:microsoft.com/office/officeart/2005/8/layout/hierarchy1"/>
    <dgm:cxn modelId="{4F8CBAF8-5E30-45F4-BD2D-CE9541179B84}" type="presParOf" srcId="{7F201A8B-D53C-4A31-8C94-1D454A51DBBD}" destId="{580EE9B4-B2C6-4681-B00C-D0EA7B76EAC6}" srcOrd="4" destOrd="0" presId="urn:microsoft.com/office/officeart/2005/8/layout/hierarchy1"/>
    <dgm:cxn modelId="{28D477F7-B968-4333-BAD3-C865D7908EF3}" type="presParOf" srcId="{7F201A8B-D53C-4A31-8C94-1D454A51DBBD}" destId="{9FC1844A-C9FD-43C9-9D1C-F56ECC850A83}" srcOrd="5" destOrd="0" presId="urn:microsoft.com/office/officeart/2005/8/layout/hierarchy1"/>
    <dgm:cxn modelId="{5C67147C-94F1-47C0-BDBC-F3B6548D02B2}" type="presParOf" srcId="{9FC1844A-C9FD-43C9-9D1C-F56ECC850A83}" destId="{0AE1D6C2-01DD-4401-86F1-9DFA133F0EEA}" srcOrd="0" destOrd="0" presId="urn:microsoft.com/office/officeart/2005/8/layout/hierarchy1"/>
    <dgm:cxn modelId="{60D4CC2A-CB8C-4EE9-849F-CE5ABBB75698}" type="presParOf" srcId="{0AE1D6C2-01DD-4401-86F1-9DFA133F0EEA}" destId="{CA2E6B78-2544-4A17-985D-7B306758D5DD}" srcOrd="0" destOrd="0" presId="urn:microsoft.com/office/officeart/2005/8/layout/hierarchy1"/>
    <dgm:cxn modelId="{BAD7F2AA-9A38-4E46-9BA3-993D40A8C3F9}" type="presParOf" srcId="{0AE1D6C2-01DD-4401-86F1-9DFA133F0EEA}" destId="{F1ADD573-62A6-4D3A-8D9A-AC7A12535222}" srcOrd="1" destOrd="0" presId="urn:microsoft.com/office/officeart/2005/8/layout/hierarchy1"/>
    <dgm:cxn modelId="{7D988404-4F93-43F8-8885-C980368AB8E0}" type="presParOf" srcId="{9FC1844A-C9FD-43C9-9D1C-F56ECC850A83}" destId="{9D51DA15-86A6-43CC-83FC-1F622DC7565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85C11E7-9E42-41B7-9443-EA21BA508810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705B659-A323-43DE-BCE2-F1901655DF05}">
      <dgm:prSet phldrT="[Текст]" custT="1"/>
      <dgm:spPr/>
      <dgm:t>
        <a:bodyPr/>
        <a:lstStyle/>
        <a:p>
          <a:r>
            <a:rPr lang="ru-RU" sz="3600" b="1" dirty="0" smtClean="0">
              <a:solidFill>
                <a:srgbClr val="FF0000"/>
              </a:solidFill>
            </a:rPr>
            <a:t>Растворы</a:t>
          </a:r>
          <a:endParaRPr lang="ru-RU" sz="3600" b="1" dirty="0">
            <a:solidFill>
              <a:srgbClr val="FF0000"/>
            </a:solidFill>
          </a:endParaRPr>
        </a:p>
      </dgm:t>
    </dgm:pt>
    <dgm:pt modelId="{667E4EF3-4A8A-488D-8416-D2504559D989}" type="parTrans" cxnId="{B97557B0-9D26-4CE1-AD5F-0F439C02E1E1}">
      <dgm:prSet/>
      <dgm:spPr/>
      <dgm:t>
        <a:bodyPr/>
        <a:lstStyle/>
        <a:p>
          <a:endParaRPr lang="ru-RU"/>
        </a:p>
      </dgm:t>
    </dgm:pt>
    <dgm:pt modelId="{72EC34B0-9CB9-4D39-9822-0F7885ABBABA}" type="sibTrans" cxnId="{B97557B0-9D26-4CE1-AD5F-0F439C02E1E1}">
      <dgm:prSet/>
      <dgm:spPr/>
      <dgm:t>
        <a:bodyPr/>
        <a:lstStyle/>
        <a:p>
          <a:endParaRPr lang="ru-RU"/>
        </a:p>
      </dgm:t>
    </dgm:pt>
    <dgm:pt modelId="{1EC73E33-DCBC-4393-A48B-139E6E7174B9}">
      <dgm:prSet phldrT="[Текст]" custT="1"/>
      <dgm:spPr/>
      <dgm:t>
        <a:bodyPr/>
        <a:lstStyle/>
        <a:p>
          <a:r>
            <a:rPr lang="ru-RU" sz="3200" b="1" dirty="0" smtClean="0"/>
            <a:t>ненасыщенные</a:t>
          </a:r>
          <a:endParaRPr lang="ru-RU" sz="3200" b="1" dirty="0"/>
        </a:p>
      </dgm:t>
    </dgm:pt>
    <dgm:pt modelId="{593BC4DF-FA9E-40C5-84D5-F7322BF97227}" type="parTrans" cxnId="{7D69BBE3-D624-4872-8888-03837775C5DA}">
      <dgm:prSet/>
      <dgm:spPr/>
      <dgm:t>
        <a:bodyPr/>
        <a:lstStyle/>
        <a:p>
          <a:endParaRPr lang="ru-RU"/>
        </a:p>
      </dgm:t>
    </dgm:pt>
    <dgm:pt modelId="{42E3ABF8-EA27-42A8-9ACB-C625AF9C96C8}" type="sibTrans" cxnId="{7D69BBE3-D624-4872-8888-03837775C5DA}">
      <dgm:prSet/>
      <dgm:spPr/>
      <dgm:t>
        <a:bodyPr/>
        <a:lstStyle/>
        <a:p>
          <a:endParaRPr lang="ru-RU"/>
        </a:p>
      </dgm:t>
    </dgm:pt>
    <dgm:pt modelId="{47EDF432-F503-401B-A9BB-40CB32770894}">
      <dgm:prSet phldrT="[Текст]" custT="1"/>
      <dgm:spPr/>
      <dgm:t>
        <a:bodyPr/>
        <a:lstStyle/>
        <a:p>
          <a:r>
            <a:rPr lang="ru-RU" sz="3200" b="1" dirty="0" smtClean="0"/>
            <a:t>Насыщенные</a:t>
          </a:r>
          <a:r>
            <a:rPr lang="ru-RU" sz="2000" b="1" baseline="0" dirty="0" smtClean="0"/>
            <a:t> </a:t>
          </a:r>
          <a:endParaRPr lang="ru-RU" sz="2000" b="1" dirty="0"/>
        </a:p>
      </dgm:t>
    </dgm:pt>
    <dgm:pt modelId="{35665BAA-650C-4B4B-9E6C-9BEA1B54B413}" type="parTrans" cxnId="{FA8DE7D1-EA81-47C0-893A-9332ED1CCF83}">
      <dgm:prSet/>
      <dgm:spPr/>
      <dgm:t>
        <a:bodyPr/>
        <a:lstStyle/>
        <a:p>
          <a:endParaRPr lang="ru-RU"/>
        </a:p>
      </dgm:t>
    </dgm:pt>
    <dgm:pt modelId="{FA195641-2A4C-407B-BFD8-C8A257E5DD78}" type="sibTrans" cxnId="{FA8DE7D1-EA81-47C0-893A-9332ED1CCF83}">
      <dgm:prSet/>
      <dgm:spPr/>
      <dgm:t>
        <a:bodyPr/>
        <a:lstStyle/>
        <a:p>
          <a:endParaRPr lang="ru-RU"/>
        </a:p>
      </dgm:t>
    </dgm:pt>
    <dgm:pt modelId="{A683ACEF-3309-4200-A924-24BDB7A4360C}">
      <dgm:prSet phldrT="[Текст]" custT="1"/>
      <dgm:spPr/>
      <dgm:t>
        <a:bodyPr/>
        <a:lstStyle/>
        <a:p>
          <a:r>
            <a:rPr lang="ru-RU" sz="3200" b="1" dirty="0" smtClean="0"/>
            <a:t>перенасыщенные</a:t>
          </a:r>
          <a:endParaRPr lang="ru-RU" sz="3200" b="1" dirty="0"/>
        </a:p>
      </dgm:t>
    </dgm:pt>
    <dgm:pt modelId="{FB311DBA-7372-417A-99B4-46F7B0255408}" type="parTrans" cxnId="{2660FDF7-3B85-4312-BF1B-C380746AD27B}">
      <dgm:prSet/>
      <dgm:spPr/>
      <dgm:t>
        <a:bodyPr/>
        <a:lstStyle/>
        <a:p>
          <a:endParaRPr lang="ru-RU"/>
        </a:p>
      </dgm:t>
    </dgm:pt>
    <dgm:pt modelId="{6661E8A5-4DF6-4988-8806-FDBC4DA567DF}" type="sibTrans" cxnId="{2660FDF7-3B85-4312-BF1B-C380746AD27B}">
      <dgm:prSet/>
      <dgm:spPr/>
      <dgm:t>
        <a:bodyPr/>
        <a:lstStyle/>
        <a:p>
          <a:endParaRPr lang="ru-RU"/>
        </a:p>
      </dgm:t>
    </dgm:pt>
    <dgm:pt modelId="{FFC4FA1F-CF0D-41F9-8C6A-C2874F58006D}" type="pres">
      <dgm:prSet presAssocID="{B85C11E7-9E42-41B7-9443-EA21BA50881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C03C0C8-EA48-44B7-914D-385696994C20}" type="pres">
      <dgm:prSet presAssocID="{D705B659-A323-43DE-BCE2-F1901655DF05}" presName="hierRoot1" presStyleCnt="0"/>
      <dgm:spPr/>
    </dgm:pt>
    <dgm:pt modelId="{29276FA2-77DD-4ACF-8FBA-541E120804F1}" type="pres">
      <dgm:prSet presAssocID="{D705B659-A323-43DE-BCE2-F1901655DF05}" presName="composite" presStyleCnt="0"/>
      <dgm:spPr/>
    </dgm:pt>
    <dgm:pt modelId="{BDB88C6B-8F1A-449A-8E11-EBF70B3CE00F}" type="pres">
      <dgm:prSet presAssocID="{D705B659-A323-43DE-BCE2-F1901655DF05}" presName="background" presStyleLbl="node0" presStyleIdx="0" presStyleCnt="1"/>
      <dgm:spPr/>
    </dgm:pt>
    <dgm:pt modelId="{6A9EA907-8000-4BC8-B6C3-FFA863AA7935}" type="pres">
      <dgm:prSet presAssocID="{D705B659-A323-43DE-BCE2-F1901655DF05}" presName="text" presStyleLbl="fgAcc0" presStyleIdx="0" presStyleCnt="1" custScaleX="156000" custLinFactNeighborX="890" custLinFactNeighborY="-4233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F201A8B-D53C-4A31-8C94-1D454A51DBBD}" type="pres">
      <dgm:prSet presAssocID="{D705B659-A323-43DE-BCE2-F1901655DF05}" presName="hierChild2" presStyleCnt="0"/>
      <dgm:spPr/>
    </dgm:pt>
    <dgm:pt modelId="{003A7E61-AFFC-4179-A559-799BFF387799}" type="pres">
      <dgm:prSet presAssocID="{593BC4DF-FA9E-40C5-84D5-F7322BF97227}" presName="Name10" presStyleLbl="parChTrans1D2" presStyleIdx="0" presStyleCnt="3"/>
      <dgm:spPr/>
      <dgm:t>
        <a:bodyPr/>
        <a:lstStyle/>
        <a:p>
          <a:endParaRPr lang="ru-RU"/>
        </a:p>
      </dgm:t>
    </dgm:pt>
    <dgm:pt modelId="{C4C987D4-6A06-42F3-B84A-4D0A09057AF4}" type="pres">
      <dgm:prSet presAssocID="{1EC73E33-DCBC-4393-A48B-139E6E7174B9}" presName="hierRoot2" presStyleCnt="0"/>
      <dgm:spPr/>
    </dgm:pt>
    <dgm:pt modelId="{CE7E4F8B-41AB-4285-ADBB-32245BB4D9DF}" type="pres">
      <dgm:prSet presAssocID="{1EC73E33-DCBC-4393-A48B-139E6E7174B9}" presName="composite2" presStyleCnt="0"/>
      <dgm:spPr/>
    </dgm:pt>
    <dgm:pt modelId="{6E7B8CC1-6FB9-4C0F-B179-CA2B8D59BECE}" type="pres">
      <dgm:prSet presAssocID="{1EC73E33-DCBC-4393-A48B-139E6E7174B9}" presName="background2" presStyleLbl="node2" presStyleIdx="0" presStyleCnt="3"/>
      <dgm:spPr/>
    </dgm:pt>
    <dgm:pt modelId="{35264333-3945-4A4E-A4E4-3548D405CB4F}" type="pres">
      <dgm:prSet presAssocID="{1EC73E33-DCBC-4393-A48B-139E6E7174B9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2FDFC49-3BDF-4665-AAD1-1009E440739E}" type="pres">
      <dgm:prSet presAssocID="{1EC73E33-DCBC-4393-A48B-139E6E7174B9}" presName="hierChild3" presStyleCnt="0"/>
      <dgm:spPr/>
    </dgm:pt>
    <dgm:pt modelId="{4BD60D20-98F7-43BC-95A8-F0822426C6A1}" type="pres">
      <dgm:prSet presAssocID="{35665BAA-650C-4B4B-9E6C-9BEA1B54B413}" presName="Name10" presStyleLbl="parChTrans1D2" presStyleIdx="1" presStyleCnt="3"/>
      <dgm:spPr/>
      <dgm:t>
        <a:bodyPr/>
        <a:lstStyle/>
        <a:p>
          <a:endParaRPr lang="ru-RU"/>
        </a:p>
      </dgm:t>
    </dgm:pt>
    <dgm:pt modelId="{B5157005-0E9E-4E49-92ED-E039A8038AC8}" type="pres">
      <dgm:prSet presAssocID="{47EDF432-F503-401B-A9BB-40CB32770894}" presName="hierRoot2" presStyleCnt="0"/>
      <dgm:spPr/>
    </dgm:pt>
    <dgm:pt modelId="{A6AA5B4E-75A2-46CB-82C0-36853DE9CA29}" type="pres">
      <dgm:prSet presAssocID="{47EDF432-F503-401B-A9BB-40CB32770894}" presName="composite2" presStyleCnt="0"/>
      <dgm:spPr/>
    </dgm:pt>
    <dgm:pt modelId="{1598702C-6356-4522-B290-47EEE24575C5}" type="pres">
      <dgm:prSet presAssocID="{47EDF432-F503-401B-A9BB-40CB32770894}" presName="background2" presStyleLbl="node2" presStyleIdx="1" presStyleCnt="3"/>
      <dgm:spPr/>
    </dgm:pt>
    <dgm:pt modelId="{3A3B3AA4-F7F4-426E-BDE3-05BDED122C8C}" type="pres">
      <dgm:prSet presAssocID="{47EDF432-F503-401B-A9BB-40CB32770894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8CC3360-9477-4C35-B56A-4C54385224EF}" type="pres">
      <dgm:prSet presAssocID="{47EDF432-F503-401B-A9BB-40CB32770894}" presName="hierChild3" presStyleCnt="0"/>
      <dgm:spPr/>
    </dgm:pt>
    <dgm:pt modelId="{580EE9B4-B2C6-4681-B00C-D0EA7B76EAC6}" type="pres">
      <dgm:prSet presAssocID="{FB311DBA-7372-417A-99B4-46F7B0255408}" presName="Name10" presStyleLbl="parChTrans1D2" presStyleIdx="2" presStyleCnt="3"/>
      <dgm:spPr/>
      <dgm:t>
        <a:bodyPr/>
        <a:lstStyle/>
        <a:p>
          <a:endParaRPr lang="ru-RU"/>
        </a:p>
      </dgm:t>
    </dgm:pt>
    <dgm:pt modelId="{9FC1844A-C9FD-43C9-9D1C-F56ECC850A83}" type="pres">
      <dgm:prSet presAssocID="{A683ACEF-3309-4200-A924-24BDB7A4360C}" presName="hierRoot2" presStyleCnt="0"/>
      <dgm:spPr/>
    </dgm:pt>
    <dgm:pt modelId="{0AE1D6C2-01DD-4401-86F1-9DFA133F0EEA}" type="pres">
      <dgm:prSet presAssocID="{A683ACEF-3309-4200-A924-24BDB7A4360C}" presName="composite2" presStyleCnt="0"/>
      <dgm:spPr/>
    </dgm:pt>
    <dgm:pt modelId="{CA2E6B78-2544-4A17-985D-7B306758D5DD}" type="pres">
      <dgm:prSet presAssocID="{A683ACEF-3309-4200-A924-24BDB7A4360C}" presName="background2" presStyleLbl="node2" presStyleIdx="2" presStyleCnt="3"/>
      <dgm:spPr/>
    </dgm:pt>
    <dgm:pt modelId="{F1ADD573-62A6-4D3A-8D9A-AC7A12535222}" type="pres">
      <dgm:prSet presAssocID="{A683ACEF-3309-4200-A924-24BDB7A4360C}" presName="text2" presStyleLbl="fgAcc2" presStyleIdx="2" presStyleCnt="3" custLinFactNeighborX="-3112" custLinFactNeighborY="293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D51DA15-86A6-43CC-83FC-1F622DC75650}" type="pres">
      <dgm:prSet presAssocID="{A683ACEF-3309-4200-A924-24BDB7A4360C}" presName="hierChild3" presStyleCnt="0"/>
      <dgm:spPr/>
    </dgm:pt>
  </dgm:ptLst>
  <dgm:cxnLst>
    <dgm:cxn modelId="{C3F1D714-7A22-485A-BACA-56EB9E0804FB}" type="presOf" srcId="{D705B659-A323-43DE-BCE2-F1901655DF05}" destId="{6A9EA907-8000-4BC8-B6C3-FFA863AA7935}" srcOrd="0" destOrd="0" presId="urn:microsoft.com/office/officeart/2005/8/layout/hierarchy1"/>
    <dgm:cxn modelId="{79FF8A0A-9120-47FC-83A9-2A6CF07E36F5}" type="presOf" srcId="{593BC4DF-FA9E-40C5-84D5-F7322BF97227}" destId="{003A7E61-AFFC-4179-A559-799BFF387799}" srcOrd="0" destOrd="0" presId="urn:microsoft.com/office/officeart/2005/8/layout/hierarchy1"/>
    <dgm:cxn modelId="{A9D177C0-7C4F-4EC6-B925-0D2727912932}" type="presOf" srcId="{A683ACEF-3309-4200-A924-24BDB7A4360C}" destId="{F1ADD573-62A6-4D3A-8D9A-AC7A12535222}" srcOrd="0" destOrd="0" presId="urn:microsoft.com/office/officeart/2005/8/layout/hierarchy1"/>
    <dgm:cxn modelId="{B03E6694-B887-418F-B56B-82849561C1D5}" type="presOf" srcId="{47EDF432-F503-401B-A9BB-40CB32770894}" destId="{3A3B3AA4-F7F4-426E-BDE3-05BDED122C8C}" srcOrd="0" destOrd="0" presId="urn:microsoft.com/office/officeart/2005/8/layout/hierarchy1"/>
    <dgm:cxn modelId="{FA8DE7D1-EA81-47C0-893A-9332ED1CCF83}" srcId="{D705B659-A323-43DE-BCE2-F1901655DF05}" destId="{47EDF432-F503-401B-A9BB-40CB32770894}" srcOrd="1" destOrd="0" parTransId="{35665BAA-650C-4B4B-9E6C-9BEA1B54B413}" sibTransId="{FA195641-2A4C-407B-BFD8-C8A257E5DD78}"/>
    <dgm:cxn modelId="{7D69BBE3-D624-4872-8888-03837775C5DA}" srcId="{D705B659-A323-43DE-BCE2-F1901655DF05}" destId="{1EC73E33-DCBC-4393-A48B-139E6E7174B9}" srcOrd="0" destOrd="0" parTransId="{593BC4DF-FA9E-40C5-84D5-F7322BF97227}" sibTransId="{42E3ABF8-EA27-42A8-9ACB-C625AF9C96C8}"/>
    <dgm:cxn modelId="{66E771CB-9DDF-4616-9E84-1231F1A788F7}" type="presOf" srcId="{35665BAA-650C-4B4B-9E6C-9BEA1B54B413}" destId="{4BD60D20-98F7-43BC-95A8-F0822426C6A1}" srcOrd="0" destOrd="0" presId="urn:microsoft.com/office/officeart/2005/8/layout/hierarchy1"/>
    <dgm:cxn modelId="{B97557B0-9D26-4CE1-AD5F-0F439C02E1E1}" srcId="{B85C11E7-9E42-41B7-9443-EA21BA508810}" destId="{D705B659-A323-43DE-BCE2-F1901655DF05}" srcOrd="0" destOrd="0" parTransId="{667E4EF3-4A8A-488D-8416-D2504559D989}" sibTransId="{72EC34B0-9CB9-4D39-9822-0F7885ABBABA}"/>
    <dgm:cxn modelId="{2660FDF7-3B85-4312-BF1B-C380746AD27B}" srcId="{D705B659-A323-43DE-BCE2-F1901655DF05}" destId="{A683ACEF-3309-4200-A924-24BDB7A4360C}" srcOrd="2" destOrd="0" parTransId="{FB311DBA-7372-417A-99B4-46F7B0255408}" sibTransId="{6661E8A5-4DF6-4988-8806-FDBC4DA567DF}"/>
    <dgm:cxn modelId="{6B6353E3-0BAE-4CFB-9F5D-3D7E52ADBCF6}" type="presOf" srcId="{B85C11E7-9E42-41B7-9443-EA21BA508810}" destId="{FFC4FA1F-CF0D-41F9-8C6A-C2874F58006D}" srcOrd="0" destOrd="0" presId="urn:microsoft.com/office/officeart/2005/8/layout/hierarchy1"/>
    <dgm:cxn modelId="{3275302D-FB61-43D0-92EB-72C9A44E63EE}" type="presOf" srcId="{FB311DBA-7372-417A-99B4-46F7B0255408}" destId="{580EE9B4-B2C6-4681-B00C-D0EA7B76EAC6}" srcOrd="0" destOrd="0" presId="urn:microsoft.com/office/officeart/2005/8/layout/hierarchy1"/>
    <dgm:cxn modelId="{609C7E80-2B5A-4C42-A2CC-CFC30769184D}" type="presOf" srcId="{1EC73E33-DCBC-4393-A48B-139E6E7174B9}" destId="{35264333-3945-4A4E-A4E4-3548D405CB4F}" srcOrd="0" destOrd="0" presId="urn:microsoft.com/office/officeart/2005/8/layout/hierarchy1"/>
    <dgm:cxn modelId="{3F52B0A2-03E5-42F5-AF47-1A8BCA4DCA99}" type="presParOf" srcId="{FFC4FA1F-CF0D-41F9-8C6A-C2874F58006D}" destId="{7C03C0C8-EA48-44B7-914D-385696994C20}" srcOrd="0" destOrd="0" presId="urn:microsoft.com/office/officeart/2005/8/layout/hierarchy1"/>
    <dgm:cxn modelId="{83E2DD12-182A-4D18-A836-15145F5B873C}" type="presParOf" srcId="{7C03C0C8-EA48-44B7-914D-385696994C20}" destId="{29276FA2-77DD-4ACF-8FBA-541E120804F1}" srcOrd="0" destOrd="0" presId="urn:microsoft.com/office/officeart/2005/8/layout/hierarchy1"/>
    <dgm:cxn modelId="{9D256FCA-3A54-43CF-A2CB-76FF7434F32C}" type="presParOf" srcId="{29276FA2-77DD-4ACF-8FBA-541E120804F1}" destId="{BDB88C6B-8F1A-449A-8E11-EBF70B3CE00F}" srcOrd="0" destOrd="0" presId="urn:microsoft.com/office/officeart/2005/8/layout/hierarchy1"/>
    <dgm:cxn modelId="{C150F968-E096-4354-A692-E6CA91A02391}" type="presParOf" srcId="{29276FA2-77DD-4ACF-8FBA-541E120804F1}" destId="{6A9EA907-8000-4BC8-B6C3-FFA863AA7935}" srcOrd="1" destOrd="0" presId="urn:microsoft.com/office/officeart/2005/8/layout/hierarchy1"/>
    <dgm:cxn modelId="{93398040-51A4-40FF-977D-8180F0D1EA73}" type="presParOf" srcId="{7C03C0C8-EA48-44B7-914D-385696994C20}" destId="{7F201A8B-D53C-4A31-8C94-1D454A51DBBD}" srcOrd="1" destOrd="0" presId="urn:microsoft.com/office/officeart/2005/8/layout/hierarchy1"/>
    <dgm:cxn modelId="{9F3C1841-64AC-4C7A-9EEA-68208DE5C4E9}" type="presParOf" srcId="{7F201A8B-D53C-4A31-8C94-1D454A51DBBD}" destId="{003A7E61-AFFC-4179-A559-799BFF387799}" srcOrd="0" destOrd="0" presId="urn:microsoft.com/office/officeart/2005/8/layout/hierarchy1"/>
    <dgm:cxn modelId="{BB5D6A30-DF57-494B-BCFF-FAD57E4A504E}" type="presParOf" srcId="{7F201A8B-D53C-4A31-8C94-1D454A51DBBD}" destId="{C4C987D4-6A06-42F3-B84A-4D0A09057AF4}" srcOrd="1" destOrd="0" presId="urn:microsoft.com/office/officeart/2005/8/layout/hierarchy1"/>
    <dgm:cxn modelId="{0602F553-57CC-41A5-B285-361F7F7D61B4}" type="presParOf" srcId="{C4C987D4-6A06-42F3-B84A-4D0A09057AF4}" destId="{CE7E4F8B-41AB-4285-ADBB-32245BB4D9DF}" srcOrd="0" destOrd="0" presId="urn:microsoft.com/office/officeart/2005/8/layout/hierarchy1"/>
    <dgm:cxn modelId="{9D97A2DE-D5B7-426D-B17A-99B8A6EBA662}" type="presParOf" srcId="{CE7E4F8B-41AB-4285-ADBB-32245BB4D9DF}" destId="{6E7B8CC1-6FB9-4C0F-B179-CA2B8D59BECE}" srcOrd="0" destOrd="0" presId="urn:microsoft.com/office/officeart/2005/8/layout/hierarchy1"/>
    <dgm:cxn modelId="{B1373B3E-659C-4399-A9D6-28899EAF885D}" type="presParOf" srcId="{CE7E4F8B-41AB-4285-ADBB-32245BB4D9DF}" destId="{35264333-3945-4A4E-A4E4-3548D405CB4F}" srcOrd="1" destOrd="0" presId="urn:microsoft.com/office/officeart/2005/8/layout/hierarchy1"/>
    <dgm:cxn modelId="{FE62A8F3-0AB7-432F-A29A-745D048B8E36}" type="presParOf" srcId="{C4C987D4-6A06-42F3-B84A-4D0A09057AF4}" destId="{E2FDFC49-3BDF-4665-AAD1-1009E440739E}" srcOrd="1" destOrd="0" presId="urn:microsoft.com/office/officeart/2005/8/layout/hierarchy1"/>
    <dgm:cxn modelId="{B95DA631-9062-421B-A254-10F1A9B59332}" type="presParOf" srcId="{7F201A8B-D53C-4A31-8C94-1D454A51DBBD}" destId="{4BD60D20-98F7-43BC-95A8-F0822426C6A1}" srcOrd="2" destOrd="0" presId="urn:microsoft.com/office/officeart/2005/8/layout/hierarchy1"/>
    <dgm:cxn modelId="{C2B5032D-C333-4BB1-820B-C2B44388BA10}" type="presParOf" srcId="{7F201A8B-D53C-4A31-8C94-1D454A51DBBD}" destId="{B5157005-0E9E-4E49-92ED-E039A8038AC8}" srcOrd="3" destOrd="0" presId="urn:microsoft.com/office/officeart/2005/8/layout/hierarchy1"/>
    <dgm:cxn modelId="{D8C28E9C-E96E-4A90-B8E7-9AEC70D8A1D2}" type="presParOf" srcId="{B5157005-0E9E-4E49-92ED-E039A8038AC8}" destId="{A6AA5B4E-75A2-46CB-82C0-36853DE9CA29}" srcOrd="0" destOrd="0" presId="urn:microsoft.com/office/officeart/2005/8/layout/hierarchy1"/>
    <dgm:cxn modelId="{A5D5A830-B0BA-4982-AEAC-72C83417F79B}" type="presParOf" srcId="{A6AA5B4E-75A2-46CB-82C0-36853DE9CA29}" destId="{1598702C-6356-4522-B290-47EEE24575C5}" srcOrd="0" destOrd="0" presId="urn:microsoft.com/office/officeart/2005/8/layout/hierarchy1"/>
    <dgm:cxn modelId="{AB6990C0-CF67-49FF-ABE6-FF975DCEF63F}" type="presParOf" srcId="{A6AA5B4E-75A2-46CB-82C0-36853DE9CA29}" destId="{3A3B3AA4-F7F4-426E-BDE3-05BDED122C8C}" srcOrd="1" destOrd="0" presId="urn:microsoft.com/office/officeart/2005/8/layout/hierarchy1"/>
    <dgm:cxn modelId="{AD979444-399F-4A7E-9079-439691782DAC}" type="presParOf" srcId="{B5157005-0E9E-4E49-92ED-E039A8038AC8}" destId="{68CC3360-9477-4C35-B56A-4C54385224EF}" srcOrd="1" destOrd="0" presId="urn:microsoft.com/office/officeart/2005/8/layout/hierarchy1"/>
    <dgm:cxn modelId="{6C95CF59-E391-4605-A56B-CC4ECD903162}" type="presParOf" srcId="{7F201A8B-D53C-4A31-8C94-1D454A51DBBD}" destId="{580EE9B4-B2C6-4681-B00C-D0EA7B76EAC6}" srcOrd="4" destOrd="0" presId="urn:microsoft.com/office/officeart/2005/8/layout/hierarchy1"/>
    <dgm:cxn modelId="{2FAC2995-7D14-44F0-B0F0-C53A59245F74}" type="presParOf" srcId="{7F201A8B-D53C-4A31-8C94-1D454A51DBBD}" destId="{9FC1844A-C9FD-43C9-9D1C-F56ECC850A83}" srcOrd="5" destOrd="0" presId="urn:microsoft.com/office/officeart/2005/8/layout/hierarchy1"/>
    <dgm:cxn modelId="{06150449-E6A6-4B6F-8965-E49F4631EDB7}" type="presParOf" srcId="{9FC1844A-C9FD-43C9-9D1C-F56ECC850A83}" destId="{0AE1D6C2-01DD-4401-86F1-9DFA133F0EEA}" srcOrd="0" destOrd="0" presId="urn:microsoft.com/office/officeart/2005/8/layout/hierarchy1"/>
    <dgm:cxn modelId="{97D8E643-F950-486A-8A12-8F70E2FCD9DD}" type="presParOf" srcId="{0AE1D6C2-01DD-4401-86F1-9DFA133F0EEA}" destId="{CA2E6B78-2544-4A17-985D-7B306758D5DD}" srcOrd="0" destOrd="0" presId="urn:microsoft.com/office/officeart/2005/8/layout/hierarchy1"/>
    <dgm:cxn modelId="{93720DE9-BE48-4418-BBFB-BF24EC598436}" type="presParOf" srcId="{0AE1D6C2-01DD-4401-86F1-9DFA133F0EEA}" destId="{F1ADD573-62A6-4D3A-8D9A-AC7A12535222}" srcOrd="1" destOrd="0" presId="urn:microsoft.com/office/officeart/2005/8/layout/hierarchy1"/>
    <dgm:cxn modelId="{14AD1CA2-B319-46E7-A018-E3AB5DE4014D}" type="presParOf" srcId="{9FC1844A-C9FD-43C9-9D1C-F56ECC850A83}" destId="{9D51DA15-86A6-43CC-83FC-1F622DC7565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85C11E7-9E42-41B7-9443-EA21BA508810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705B659-A323-43DE-BCE2-F1901655DF05}">
      <dgm:prSet phldrT="[Текст]" custT="1"/>
      <dgm:spPr/>
      <dgm:t>
        <a:bodyPr/>
        <a:lstStyle/>
        <a:p>
          <a:r>
            <a:rPr lang="ru-RU" sz="3600" b="1" dirty="0" smtClean="0">
              <a:solidFill>
                <a:srgbClr val="FF0000"/>
              </a:solidFill>
            </a:rPr>
            <a:t>Растворы</a:t>
          </a:r>
          <a:endParaRPr lang="ru-RU" sz="3600" b="1" dirty="0">
            <a:solidFill>
              <a:srgbClr val="FF0000"/>
            </a:solidFill>
          </a:endParaRPr>
        </a:p>
      </dgm:t>
    </dgm:pt>
    <dgm:pt modelId="{667E4EF3-4A8A-488D-8416-D2504559D989}" type="parTrans" cxnId="{B97557B0-9D26-4CE1-AD5F-0F439C02E1E1}">
      <dgm:prSet/>
      <dgm:spPr/>
      <dgm:t>
        <a:bodyPr/>
        <a:lstStyle/>
        <a:p>
          <a:endParaRPr lang="ru-RU"/>
        </a:p>
      </dgm:t>
    </dgm:pt>
    <dgm:pt modelId="{72EC34B0-9CB9-4D39-9822-0F7885ABBABA}" type="sibTrans" cxnId="{B97557B0-9D26-4CE1-AD5F-0F439C02E1E1}">
      <dgm:prSet/>
      <dgm:spPr/>
      <dgm:t>
        <a:bodyPr/>
        <a:lstStyle/>
        <a:p>
          <a:endParaRPr lang="ru-RU"/>
        </a:p>
      </dgm:t>
    </dgm:pt>
    <dgm:pt modelId="{47EDF432-F503-401B-A9BB-40CB32770894}">
      <dgm:prSet phldrT="[Текст]" custT="1"/>
      <dgm:spPr/>
      <dgm:t>
        <a:bodyPr/>
        <a:lstStyle/>
        <a:p>
          <a:r>
            <a:rPr lang="ru-RU" sz="3200" b="1" dirty="0" smtClean="0"/>
            <a:t>концентрированные</a:t>
          </a:r>
          <a:endParaRPr lang="ru-RU" sz="2000" b="1" dirty="0"/>
        </a:p>
      </dgm:t>
    </dgm:pt>
    <dgm:pt modelId="{35665BAA-650C-4B4B-9E6C-9BEA1B54B413}" type="parTrans" cxnId="{FA8DE7D1-EA81-47C0-893A-9332ED1CCF83}">
      <dgm:prSet/>
      <dgm:spPr/>
      <dgm:t>
        <a:bodyPr/>
        <a:lstStyle/>
        <a:p>
          <a:endParaRPr lang="ru-RU"/>
        </a:p>
      </dgm:t>
    </dgm:pt>
    <dgm:pt modelId="{FA195641-2A4C-407B-BFD8-C8A257E5DD78}" type="sibTrans" cxnId="{FA8DE7D1-EA81-47C0-893A-9332ED1CCF83}">
      <dgm:prSet/>
      <dgm:spPr/>
      <dgm:t>
        <a:bodyPr/>
        <a:lstStyle/>
        <a:p>
          <a:endParaRPr lang="ru-RU"/>
        </a:p>
      </dgm:t>
    </dgm:pt>
    <dgm:pt modelId="{A683ACEF-3309-4200-A924-24BDB7A4360C}">
      <dgm:prSet phldrT="[Текст]" custT="1"/>
      <dgm:spPr/>
      <dgm:t>
        <a:bodyPr/>
        <a:lstStyle/>
        <a:p>
          <a:r>
            <a:rPr lang="ru-RU" sz="3200" b="1" dirty="0" smtClean="0"/>
            <a:t>разбавленные</a:t>
          </a:r>
          <a:endParaRPr lang="ru-RU" sz="3200" b="1" dirty="0"/>
        </a:p>
      </dgm:t>
    </dgm:pt>
    <dgm:pt modelId="{FB311DBA-7372-417A-99B4-46F7B0255408}" type="parTrans" cxnId="{2660FDF7-3B85-4312-BF1B-C380746AD27B}">
      <dgm:prSet/>
      <dgm:spPr/>
      <dgm:t>
        <a:bodyPr/>
        <a:lstStyle/>
        <a:p>
          <a:endParaRPr lang="ru-RU"/>
        </a:p>
      </dgm:t>
    </dgm:pt>
    <dgm:pt modelId="{6661E8A5-4DF6-4988-8806-FDBC4DA567DF}" type="sibTrans" cxnId="{2660FDF7-3B85-4312-BF1B-C380746AD27B}">
      <dgm:prSet/>
      <dgm:spPr/>
      <dgm:t>
        <a:bodyPr/>
        <a:lstStyle/>
        <a:p>
          <a:endParaRPr lang="ru-RU"/>
        </a:p>
      </dgm:t>
    </dgm:pt>
    <dgm:pt modelId="{FFC4FA1F-CF0D-41F9-8C6A-C2874F58006D}" type="pres">
      <dgm:prSet presAssocID="{B85C11E7-9E42-41B7-9443-EA21BA50881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C03C0C8-EA48-44B7-914D-385696994C20}" type="pres">
      <dgm:prSet presAssocID="{D705B659-A323-43DE-BCE2-F1901655DF05}" presName="hierRoot1" presStyleCnt="0"/>
      <dgm:spPr/>
    </dgm:pt>
    <dgm:pt modelId="{29276FA2-77DD-4ACF-8FBA-541E120804F1}" type="pres">
      <dgm:prSet presAssocID="{D705B659-A323-43DE-BCE2-F1901655DF05}" presName="composite" presStyleCnt="0"/>
      <dgm:spPr/>
    </dgm:pt>
    <dgm:pt modelId="{BDB88C6B-8F1A-449A-8E11-EBF70B3CE00F}" type="pres">
      <dgm:prSet presAssocID="{D705B659-A323-43DE-BCE2-F1901655DF05}" presName="background" presStyleLbl="node0" presStyleIdx="0" presStyleCnt="1"/>
      <dgm:spPr/>
    </dgm:pt>
    <dgm:pt modelId="{6A9EA907-8000-4BC8-B6C3-FFA863AA7935}" type="pres">
      <dgm:prSet presAssocID="{D705B659-A323-43DE-BCE2-F1901655DF05}" presName="text" presStyleLbl="fgAcc0" presStyleIdx="0" presStyleCnt="1" custScaleX="156000" custScaleY="69666" custLinFactNeighborX="890" custLinFactNeighborY="-4233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F201A8B-D53C-4A31-8C94-1D454A51DBBD}" type="pres">
      <dgm:prSet presAssocID="{D705B659-A323-43DE-BCE2-F1901655DF05}" presName="hierChild2" presStyleCnt="0"/>
      <dgm:spPr/>
    </dgm:pt>
    <dgm:pt modelId="{4BD60D20-98F7-43BC-95A8-F0822426C6A1}" type="pres">
      <dgm:prSet presAssocID="{35665BAA-650C-4B4B-9E6C-9BEA1B54B413}" presName="Name10" presStyleLbl="parChTrans1D2" presStyleIdx="0" presStyleCnt="2"/>
      <dgm:spPr/>
      <dgm:t>
        <a:bodyPr/>
        <a:lstStyle/>
        <a:p>
          <a:endParaRPr lang="ru-RU"/>
        </a:p>
      </dgm:t>
    </dgm:pt>
    <dgm:pt modelId="{B5157005-0E9E-4E49-92ED-E039A8038AC8}" type="pres">
      <dgm:prSet presAssocID="{47EDF432-F503-401B-A9BB-40CB32770894}" presName="hierRoot2" presStyleCnt="0"/>
      <dgm:spPr/>
    </dgm:pt>
    <dgm:pt modelId="{A6AA5B4E-75A2-46CB-82C0-36853DE9CA29}" type="pres">
      <dgm:prSet presAssocID="{47EDF432-F503-401B-A9BB-40CB32770894}" presName="composite2" presStyleCnt="0"/>
      <dgm:spPr/>
    </dgm:pt>
    <dgm:pt modelId="{1598702C-6356-4522-B290-47EEE24575C5}" type="pres">
      <dgm:prSet presAssocID="{47EDF432-F503-401B-A9BB-40CB32770894}" presName="background2" presStyleLbl="node2" presStyleIdx="0" presStyleCnt="2"/>
      <dgm:spPr/>
    </dgm:pt>
    <dgm:pt modelId="{3A3B3AA4-F7F4-426E-BDE3-05BDED122C8C}" type="pres">
      <dgm:prSet presAssocID="{47EDF432-F503-401B-A9BB-40CB32770894}" presName="text2" presStyleLbl="fgAcc2" presStyleIdx="0" presStyleCnt="2" custScaleX="155499" custScaleY="75670" custLinFactNeighborX="-5755" custLinFactNeighborY="-334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8CC3360-9477-4C35-B56A-4C54385224EF}" type="pres">
      <dgm:prSet presAssocID="{47EDF432-F503-401B-A9BB-40CB32770894}" presName="hierChild3" presStyleCnt="0"/>
      <dgm:spPr/>
    </dgm:pt>
    <dgm:pt modelId="{580EE9B4-B2C6-4681-B00C-D0EA7B76EAC6}" type="pres">
      <dgm:prSet presAssocID="{FB311DBA-7372-417A-99B4-46F7B0255408}" presName="Name10" presStyleLbl="parChTrans1D2" presStyleIdx="1" presStyleCnt="2"/>
      <dgm:spPr/>
      <dgm:t>
        <a:bodyPr/>
        <a:lstStyle/>
        <a:p>
          <a:endParaRPr lang="ru-RU"/>
        </a:p>
      </dgm:t>
    </dgm:pt>
    <dgm:pt modelId="{9FC1844A-C9FD-43C9-9D1C-F56ECC850A83}" type="pres">
      <dgm:prSet presAssocID="{A683ACEF-3309-4200-A924-24BDB7A4360C}" presName="hierRoot2" presStyleCnt="0"/>
      <dgm:spPr/>
    </dgm:pt>
    <dgm:pt modelId="{0AE1D6C2-01DD-4401-86F1-9DFA133F0EEA}" type="pres">
      <dgm:prSet presAssocID="{A683ACEF-3309-4200-A924-24BDB7A4360C}" presName="composite2" presStyleCnt="0"/>
      <dgm:spPr/>
    </dgm:pt>
    <dgm:pt modelId="{CA2E6B78-2544-4A17-985D-7B306758D5DD}" type="pres">
      <dgm:prSet presAssocID="{A683ACEF-3309-4200-A924-24BDB7A4360C}" presName="background2" presStyleLbl="node2" presStyleIdx="1" presStyleCnt="2"/>
      <dgm:spPr/>
    </dgm:pt>
    <dgm:pt modelId="{F1ADD573-62A6-4D3A-8D9A-AC7A12535222}" type="pres">
      <dgm:prSet presAssocID="{A683ACEF-3309-4200-A924-24BDB7A4360C}" presName="text2" presStyleLbl="fgAcc2" presStyleIdx="1" presStyleCnt="2" custScaleX="128143" custScaleY="83659" custLinFactNeighborX="-8528" custLinFactNeighborY="-334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D51DA15-86A6-43CC-83FC-1F622DC75650}" type="pres">
      <dgm:prSet presAssocID="{A683ACEF-3309-4200-A924-24BDB7A4360C}" presName="hierChild3" presStyleCnt="0"/>
      <dgm:spPr/>
    </dgm:pt>
  </dgm:ptLst>
  <dgm:cxnLst>
    <dgm:cxn modelId="{5F6AC9E8-896E-479F-9DBA-C6911B6A7E04}" type="presOf" srcId="{47EDF432-F503-401B-A9BB-40CB32770894}" destId="{3A3B3AA4-F7F4-426E-BDE3-05BDED122C8C}" srcOrd="0" destOrd="0" presId="urn:microsoft.com/office/officeart/2005/8/layout/hierarchy1"/>
    <dgm:cxn modelId="{F2AFC02A-C5CE-429D-9A42-AAE51590422D}" type="presOf" srcId="{D705B659-A323-43DE-BCE2-F1901655DF05}" destId="{6A9EA907-8000-4BC8-B6C3-FFA863AA7935}" srcOrd="0" destOrd="0" presId="urn:microsoft.com/office/officeart/2005/8/layout/hierarchy1"/>
    <dgm:cxn modelId="{01A90D15-7EAA-4627-9323-5A984F1BB385}" type="presOf" srcId="{A683ACEF-3309-4200-A924-24BDB7A4360C}" destId="{F1ADD573-62A6-4D3A-8D9A-AC7A12535222}" srcOrd="0" destOrd="0" presId="urn:microsoft.com/office/officeart/2005/8/layout/hierarchy1"/>
    <dgm:cxn modelId="{B97557B0-9D26-4CE1-AD5F-0F439C02E1E1}" srcId="{B85C11E7-9E42-41B7-9443-EA21BA508810}" destId="{D705B659-A323-43DE-BCE2-F1901655DF05}" srcOrd="0" destOrd="0" parTransId="{667E4EF3-4A8A-488D-8416-D2504559D989}" sibTransId="{72EC34B0-9CB9-4D39-9822-0F7885ABBABA}"/>
    <dgm:cxn modelId="{C1AEE120-A9FB-4F05-AB47-49B52FAAE28E}" type="presOf" srcId="{35665BAA-650C-4B4B-9E6C-9BEA1B54B413}" destId="{4BD60D20-98F7-43BC-95A8-F0822426C6A1}" srcOrd="0" destOrd="0" presId="urn:microsoft.com/office/officeart/2005/8/layout/hierarchy1"/>
    <dgm:cxn modelId="{42D009AA-5DF2-4123-82AB-70CE251C1C9A}" type="presOf" srcId="{FB311DBA-7372-417A-99B4-46F7B0255408}" destId="{580EE9B4-B2C6-4681-B00C-D0EA7B76EAC6}" srcOrd="0" destOrd="0" presId="urn:microsoft.com/office/officeart/2005/8/layout/hierarchy1"/>
    <dgm:cxn modelId="{FA8DE7D1-EA81-47C0-893A-9332ED1CCF83}" srcId="{D705B659-A323-43DE-BCE2-F1901655DF05}" destId="{47EDF432-F503-401B-A9BB-40CB32770894}" srcOrd="0" destOrd="0" parTransId="{35665BAA-650C-4B4B-9E6C-9BEA1B54B413}" sibTransId="{FA195641-2A4C-407B-BFD8-C8A257E5DD78}"/>
    <dgm:cxn modelId="{2660FDF7-3B85-4312-BF1B-C380746AD27B}" srcId="{D705B659-A323-43DE-BCE2-F1901655DF05}" destId="{A683ACEF-3309-4200-A924-24BDB7A4360C}" srcOrd="1" destOrd="0" parTransId="{FB311DBA-7372-417A-99B4-46F7B0255408}" sibTransId="{6661E8A5-4DF6-4988-8806-FDBC4DA567DF}"/>
    <dgm:cxn modelId="{EBBA148D-6C07-4167-82E0-3807D96D835C}" type="presOf" srcId="{B85C11E7-9E42-41B7-9443-EA21BA508810}" destId="{FFC4FA1F-CF0D-41F9-8C6A-C2874F58006D}" srcOrd="0" destOrd="0" presId="urn:microsoft.com/office/officeart/2005/8/layout/hierarchy1"/>
    <dgm:cxn modelId="{F49B31D0-756D-4D1D-A228-B839ECA7F252}" type="presParOf" srcId="{FFC4FA1F-CF0D-41F9-8C6A-C2874F58006D}" destId="{7C03C0C8-EA48-44B7-914D-385696994C20}" srcOrd="0" destOrd="0" presId="urn:microsoft.com/office/officeart/2005/8/layout/hierarchy1"/>
    <dgm:cxn modelId="{8BF12DB4-D13E-4948-9116-3AF0CFB7124C}" type="presParOf" srcId="{7C03C0C8-EA48-44B7-914D-385696994C20}" destId="{29276FA2-77DD-4ACF-8FBA-541E120804F1}" srcOrd="0" destOrd="0" presId="urn:microsoft.com/office/officeart/2005/8/layout/hierarchy1"/>
    <dgm:cxn modelId="{F072D318-BF9D-4A8F-BF0A-FC52B37D31D6}" type="presParOf" srcId="{29276FA2-77DD-4ACF-8FBA-541E120804F1}" destId="{BDB88C6B-8F1A-449A-8E11-EBF70B3CE00F}" srcOrd="0" destOrd="0" presId="urn:microsoft.com/office/officeart/2005/8/layout/hierarchy1"/>
    <dgm:cxn modelId="{B3ED14D1-D3C8-489E-A767-B149C5CF2EC5}" type="presParOf" srcId="{29276FA2-77DD-4ACF-8FBA-541E120804F1}" destId="{6A9EA907-8000-4BC8-B6C3-FFA863AA7935}" srcOrd="1" destOrd="0" presId="urn:microsoft.com/office/officeart/2005/8/layout/hierarchy1"/>
    <dgm:cxn modelId="{51049DAC-DB41-4CAB-86F4-49C7F797C848}" type="presParOf" srcId="{7C03C0C8-EA48-44B7-914D-385696994C20}" destId="{7F201A8B-D53C-4A31-8C94-1D454A51DBBD}" srcOrd="1" destOrd="0" presId="urn:microsoft.com/office/officeart/2005/8/layout/hierarchy1"/>
    <dgm:cxn modelId="{BFAF30DC-CA78-4059-BC42-E2E94BB692B1}" type="presParOf" srcId="{7F201A8B-D53C-4A31-8C94-1D454A51DBBD}" destId="{4BD60D20-98F7-43BC-95A8-F0822426C6A1}" srcOrd="0" destOrd="0" presId="urn:microsoft.com/office/officeart/2005/8/layout/hierarchy1"/>
    <dgm:cxn modelId="{678C3E27-8BF7-4217-973F-D45A6BBA752B}" type="presParOf" srcId="{7F201A8B-D53C-4A31-8C94-1D454A51DBBD}" destId="{B5157005-0E9E-4E49-92ED-E039A8038AC8}" srcOrd="1" destOrd="0" presId="urn:microsoft.com/office/officeart/2005/8/layout/hierarchy1"/>
    <dgm:cxn modelId="{03FEE363-939A-4D36-BCBC-51D202720CF1}" type="presParOf" srcId="{B5157005-0E9E-4E49-92ED-E039A8038AC8}" destId="{A6AA5B4E-75A2-46CB-82C0-36853DE9CA29}" srcOrd="0" destOrd="0" presId="urn:microsoft.com/office/officeart/2005/8/layout/hierarchy1"/>
    <dgm:cxn modelId="{5031D199-39A3-4949-BC19-54D97DA95FEB}" type="presParOf" srcId="{A6AA5B4E-75A2-46CB-82C0-36853DE9CA29}" destId="{1598702C-6356-4522-B290-47EEE24575C5}" srcOrd="0" destOrd="0" presId="urn:microsoft.com/office/officeart/2005/8/layout/hierarchy1"/>
    <dgm:cxn modelId="{33959837-AE97-4D1C-9055-C57B5BEE3454}" type="presParOf" srcId="{A6AA5B4E-75A2-46CB-82C0-36853DE9CA29}" destId="{3A3B3AA4-F7F4-426E-BDE3-05BDED122C8C}" srcOrd="1" destOrd="0" presId="urn:microsoft.com/office/officeart/2005/8/layout/hierarchy1"/>
    <dgm:cxn modelId="{3FF5EAFD-49FA-43BA-B8D0-A9A262073B0F}" type="presParOf" srcId="{B5157005-0E9E-4E49-92ED-E039A8038AC8}" destId="{68CC3360-9477-4C35-B56A-4C54385224EF}" srcOrd="1" destOrd="0" presId="urn:microsoft.com/office/officeart/2005/8/layout/hierarchy1"/>
    <dgm:cxn modelId="{15EE3E2E-6B60-462A-809C-900F46C896D6}" type="presParOf" srcId="{7F201A8B-D53C-4A31-8C94-1D454A51DBBD}" destId="{580EE9B4-B2C6-4681-B00C-D0EA7B76EAC6}" srcOrd="2" destOrd="0" presId="urn:microsoft.com/office/officeart/2005/8/layout/hierarchy1"/>
    <dgm:cxn modelId="{800F7E23-16C8-49DF-A1D2-55324372EF7B}" type="presParOf" srcId="{7F201A8B-D53C-4A31-8C94-1D454A51DBBD}" destId="{9FC1844A-C9FD-43C9-9D1C-F56ECC850A83}" srcOrd="3" destOrd="0" presId="urn:microsoft.com/office/officeart/2005/8/layout/hierarchy1"/>
    <dgm:cxn modelId="{6A05C418-53B8-48C4-969E-1DA94D56FE43}" type="presParOf" srcId="{9FC1844A-C9FD-43C9-9D1C-F56ECC850A83}" destId="{0AE1D6C2-01DD-4401-86F1-9DFA133F0EEA}" srcOrd="0" destOrd="0" presId="urn:microsoft.com/office/officeart/2005/8/layout/hierarchy1"/>
    <dgm:cxn modelId="{EB770251-6BF3-4F74-BD50-4C3A6FB0E0F9}" type="presParOf" srcId="{0AE1D6C2-01DD-4401-86F1-9DFA133F0EEA}" destId="{CA2E6B78-2544-4A17-985D-7B306758D5DD}" srcOrd="0" destOrd="0" presId="urn:microsoft.com/office/officeart/2005/8/layout/hierarchy1"/>
    <dgm:cxn modelId="{80877E40-7448-45F1-90DC-65C5F61F10F4}" type="presParOf" srcId="{0AE1D6C2-01DD-4401-86F1-9DFA133F0EEA}" destId="{F1ADD573-62A6-4D3A-8D9A-AC7A12535222}" srcOrd="1" destOrd="0" presId="urn:microsoft.com/office/officeart/2005/8/layout/hierarchy1"/>
    <dgm:cxn modelId="{B16AA6BC-0F49-4DC0-AB7A-8F90F4A02893}" type="presParOf" srcId="{9FC1844A-C9FD-43C9-9D1C-F56ECC850A83}" destId="{9D51DA15-86A6-43CC-83FC-1F622DC7565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0EE9B4-B2C6-4681-B00C-D0EA7B76EAC6}">
      <dsp:nvSpPr>
        <dsp:cNvPr id="0" name=""/>
        <dsp:cNvSpPr/>
      </dsp:nvSpPr>
      <dsp:spPr>
        <a:xfrm>
          <a:off x="4006812" y="1368785"/>
          <a:ext cx="2808325" cy="12379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23577"/>
              </a:lnTo>
              <a:lnTo>
                <a:pt x="2808325" y="1023577"/>
              </a:lnTo>
              <a:lnTo>
                <a:pt x="2808325" y="123799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D60D20-98F7-43BC-95A8-F0822426C6A1}">
      <dsp:nvSpPr>
        <dsp:cNvPr id="0" name=""/>
        <dsp:cNvSpPr/>
      </dsp:nvSpPr>
      <dsp:spPr>
        <a:xfrm>
          <a:off x="3940492" y="1368785"/>
          <a:ext cx="91440" cy="1237997"/>
        </a:xfrm>
        <a:custGeom>
          <a:avLst/>
          <a:gdLst/>
          <a:ahLst/>
          <a:cxnLst/>
          <a:rect l="0" t="0" r="0" b="0"/>
          <a:pathLst>
            <a:path>
              <a:moveTo>
                <a:pt x="66319" y="0"/>
              </a:moveTo>
              <a:lnTo>
                <a:pt x="66319" y="1023577"/>
              </a:lnTo>
              <a:lnTo>
                <a:pt x="45720" y="1023577"/>
              </a:lnTo>
              <a:lnTo>
                <a:pt x="45720" y="123799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3A7E61-AFFC-4179-A559-799BFF387799}">
      <dsp:nvSpPr>
        <dsp:cNvPr id="0" name=""/>
        <dsp:cNvSpPr/>
      </dsp:nvSpPr>
      <dsp:spPr>
        <a:xfrm>
          <a:off x="1157287" y="1368785"/>
          <a:ext cx="2849524" cy="1237997"/>
        </a:xfrm>
        <a:custGeom>
          <a:avLst/>
          <a:gdLst/>
          <a:ahLst/>
          <a:cxnLst/>
          <a:rect l="0" t="0" r="0" b="0"/>
          <a:pathLst>
            <a:path>
              <a:moveTo>
                <a:pt x="2849524" y="0"/>
              </a:moveTo>
              <a:lnTo>
                <a:pt x="2849524" y="1023577"/>
              </a:lnTo>
              <a:lnTo>
                <a:pt x="0" y="1023577"/>
              </a:lnTo>
              <a:lnTo>
                <a:pt x="0" y="123799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B88C6B-8F1A-449A-8E11-EBF70B3CE00F}">
      <dsp:nvSpPr>
        <dsp:cNvPr id="0" name=""/>
        <dsp:cNvSpPr/>
      </dsp:nvSpPr>
      <dsp:spPr>
        <a:xfrm>
          <a:off x="2201443" y="-100970"/>
          <a:ext cx="3610736" cy="1469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9EA907-8000-4BC8-B6C3-FFA863AA7935}">
      <dsp:nvSpPr>
        <dsp:cNvPr id="0" name=""/>
        <dsp:cNvSpPr/>
      </dsp:nvSpPr>
      <dsp:spPr>
        <a:xfrm>
          <a:off x="2458618" y="143346"/>
          <a:ext cx="3610736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>
              <a:solidFill>
                <a:srgbClr val="FF0000"/>
              </a:solidFill>
            </a:rPr>
            <a:t>Неоднородных смесей</a:t>
          </a:r>
          <a:endParaRPr lang="ru-RU" sz="2500" b="1" kern="1200" dirty="0">
            <a:solidFill>
              <a:srgbClr val="FF0000"/>
            </a:solidFill>
          </a:endParaRPr>
        </a:p>
      </dsp:txBody>
      <dsp:txXfrm>
        <a:off x="2501666" y="186394"/>
        <a:ext cx="3524640" cy="1383659"/>
      </dsp:txXfrm>
    </dsp:sp>
    <dsp:sp modelId="{6E7B8CC1-6FB9-4C0F-B179-CA2B8D59BECE}">
      <dsp:nvSpPr>
        <dsp:cNvPr id="0" name=""/>
        <dsp:cNvSpPr/>
      </dsp:nvSpPr>
      <dsp:spPr>
        <a:xfrm>
          <a:off x="0" y="2606782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264333-3945-4A4E-A4E4-3548D405CB4F}">
      <dsp:nvSpPr>
        <dsp:cNvPr id="0" name=""/>
        <dsp:cNvSpPr/>
      </dsp:nvSpPr>
      <dsp:spPr>
        <a:xfrm>
          <a:off x="257174" y="2851098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/>
            <a:t>отстаивание</a:t>
          </a:r>
          <a:endParaRPr lang="ru-RU" sz="2500" b="1" kern="1200" dirty="0"/>
        </a:p>
      </dsp:txBody>
      <dsp:txXfrm>
        <a:off x="300222" y="2894146"/>
        <a:ext cx="2228479" cy="1383659"/>
      </dsp:txXfrm>
    </dsp:sp>
    <dsp:sp modelId="{1598702C-6356-4522-B290-47EEE24575C5}">
      <dsp:nvSpPr>
        <dsp:cNvPr id="0" name=""/>
        <dsp:cNvSpPr/>
      </dsp:nvSpPr>
      <dsp:spPr>
        <a:xfrm>
          <a:off x="2828924" y="2606782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3B3AA4-F7F4-426E-BDE3-05BDED122C8C}">
      <dsp:nvSpPr>
        <dsp:cNvPr id="0" name=""/>
        <dsp:cNvSpPr/>
      </dsp:nvSpPr>
      <dsp:spPr>
        <a:xfrm>
          <a:off x="3086099" y="2851098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/>
            <a:t>фильтрование</a:t>
          </a:r>
          <a:endParaRPr lang="ru-RU" sz="2500" b="1" kern="1200" dirty="0"/>
        </a:p>
      </dsp:txBody>
      <dsp:txXfrm>
        <a:off x="3129147" y="2894146"/>
        <a:ext cx="2228479" cy="1383659"/>
      </dsp:txXfrm>
    </dsp:sp>
    <dsp:sp modelId="{CA2E6B78-2544-4A17-985D-7B306758D5DD}">
      <dsp:nvSpPr>
        <dsp:cNvPr id="0" name=""/>
        <dsp:cNvSpPr/>
      </dsp:nvSpPr>
      <dsp:spPr>
        <a:xfrm>
          <a:off x="5657850" y="2606782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ADD573-62A6-4D3A-8D9A-AC7A12535222}">
      <dsp:nvSpPr>
        <dsp:cNvPr id="0" name=""/>
        <dsp:cNvSpPr/>
      </dsp:nvSpPr>
      <dsp:spPr>
        <a:xfrm>
          <a:off x="5915024" y="2851098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/>
            <a:t>Действие магнитом</a:t>
          </a:r>
          <a:endParaRPr lang="ru-RU" sz="2500" b="1" kern="1200" dirty="0"/>
        </a:p>
      </dsp:txBody>
      <dsp:txXfrm>
        <a:off x="5958072" y="2894146"/>
        <a:ext cx="2228479" cy="138365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0EE9B4-B2C6-4681-B00C-D0EA7B76EAC6}">
      <dsp:nvSpPr>
        <dsp:cNvPr id="0" name=""/>
        <dsp:cNvSpPr/>
      </dsp:nvSpPr>
      <dsp:spPr>
        <a:xfrm>
          <a:off x="4006812" y="1368785"/>
          <a:ext cx="2808325" cy="12379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23577"/>
              </a:lnTo>
              <a:lnTo>
                <a:pt x="2808325" y="1023577"/>
              </a:lnTo>
              <a:lnTo>
                <a:pt x="2808325" y="123799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D60D20-98F7-43BC-95A8-F0822426C6A1}">
      <dsp:nvSpPr>
        <dsp:cNvPr id="0" name=""/>
        <dsp:cNvSpPr/>
      </dsp:nvSpPr>
      <dsp:spPr>
        <a:xfrm>
          <a:off x="3940492" y="1368785"/>
          <a:ext cx="91440" cy="1237997"/>
        </a:xfrm>
        <a:custGeom>
          <a:avLst/>
          <a:gdLst/>
          <a:ahLst/>
          <a:cxnLst/>
          <a:rect l="0" t="0" r="0" b="0"/>
          <a:pathLst>
            <a:path>
              <a:moveTo>
                <a:pt x="66319" y="0"/>
              </a:moveTo>
              <a:lnTo>
                <a:pt x="66319" y="1023577"/>
              </a:lnTo>
              <a:lnTo>
                <a:pt x="45720" y="1023577"/>
              </a:lnTo>
              <a:lnTo>
                <a:pt x="45720" y="123799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3A7E61-AFFC-4179-A559-799BFF387799}">
      <dsp:nvSpPr>
        <dsp:cNvPr id="0" name=""/>
        <dsp:cNvSpPr/>
      </dsp:nvSpPr>
      <dsp:spPr>
        <a:xfrm>
          <a:off x="1157287" y="1368785"/>
          <a:ext cx="2849524" cy="1237997"/>
        </a:xfrm>
        <a:custGeom>
          <a:avLst/>
          <a:gdLst/>
          <a:ahLst/>
          <a:cxnLst/>
          <a:rect l="0" t="0" r="0" b="0"/>
          <a:pathLst>
            <a:path>
              <a:moveTo>
                <a:pt x="2849524" y="0"/>
              </a:moveTo>
              <a:lnTo>
                <a:pt x="2849524" y="1023577"/>
              </a:lnTo>
              <a:lnTo>
                <a:pt x="0" y="1023577"/>
              </a:lnTo>
              <a:lnTo>
                <a:pt x="0" y="123799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B88C6B-8F1A-449A-8E11-EBF70B3CE00F}">
      <dsp:nvSpPr>
        <dsp:cNvPr id="0" name=""/>
        <dsp:cNvSpPr/>
      </dsp:nvSpPr>
      <dsp:spPr>
        <a:xfrm>
          <a:off x="2201443" y="-100970"/>
          <a:ext cx="3610736" cy="1469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9EA907-8000-4BC8-B6C3-FFA863AA7935}">
      <dsp:nvSpPr>
        <dsp:cNvPr id="0" name=""/>
        <dsp:cNvSpPr/>
      </dsp:nvSpPr>
      <dsp:spPr>
        <a:xfrm>
          <a:off x="2458618" y="143346"/>
          <a:ext cx="3610736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rgbClr val="FF0000"/>
              </a:solidFill>
            </a:rPr>
            <a:t>Однородных смесей</a:t>
          </a:r>
          <a:endParaRPr lang="ru-RU" sz="2200" b="1" kern="1200" dirty="0">
            <a:solidFill>
              <a:srgbClr val="FF0000"/>
            </a:solidFill>
          </a:endParaRPr>
        </a:p>
      </dsp:txBody>
      <dsp:txXfrm>
        <a:off x="2501666" y="186394"/>
        <a:ext cx="3524640" cy="1383659"/>
      </dsp:txXfrm>
    </dsp:sp>
    <dsp:sp modelId="{6E7B8CC1-6FB9-4C0F-B179-CA2B8D59BECE}">
      <dsp:nvSpPr>
        <dsp:cNvPr id="0" name=""/>
        <dsp:cNvSpPr/>
      </dsp:nvSpPr>
      <dsp:spPr>
        <a:xfrm>
          <a:off x="0" y="2606782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264333-3945-4A4E-A4E4-3548D405CB4F}">
      <dsp:nvSpPr>
        <dsp:cNvPr id="0" name=""/>
        <dsp:cNvSpPr/>
      </dsp:nvSpPr>
      <dsp:spPr>
        <a:xfrm>
          <a:off x="257174" y="2851098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выпаривание</a:t>
          </a:r>
          <a:endParaRPr lang="ru-RU" sz="2200" b="1" kern="1200" dirty="0"/>
        </a:p>
      </dsp:txBody>
      <dsp:txXfrm>
        <a:off x="300222" y="2894146"/>
        <a:ext cx="2228479" cy="1383659"/>
      </dsp:txXfrm>
    </dsp:sp>
    <dsp:sp modelId="{1598702C-6356-4522-B290-47EEE24575C5}">
      <dsp:nvSpPr>
        <dsp:cNvPr id="0" name=""/>
        <dsp:cNvSpPr/>
      </dsp:nvSpPr>
      <dsp:spPr>
        <a:xfrm>
          <a:off x="2828924" y="2606782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3B3AA4-F7F4-426E-BDE3-05BDED122C8C}">
      <dsp:nvSpPr>
        <dsp:cNvPr id="0" name=""/>
        <dsp:cNvSpPr/>
      </dsp:nvSpPr>
      <dsp:spPr>
        <a:xfrm>
          <a:off x="3086099" y="2851098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err="1" smtClean="0"/>
            <a:t>дистиляция</a:t>
          </a:r>
          <a:endParaRPr lang="ru-RU" sz="2200" b="1" kern="1200" dirty="0"/>
        </a:p>
      </dsp:txBody>
      <dsp:txXfrm>
        <a:off x="3129147" y="2894146"/>
        <a:ext cx="2228479" cy="1383659"/>
      </dsp:txXfrm>
    </dsp:sp>
    <dsp:sp modelId="{CA2E6B78-2544-4A17-985D-7B306758D5DD}">
      <dsp:nvSpPr>
        <dsp:cNvPr id="0" name=""/>
        <dsp:cNvSpPr/>
      </dsp:nvSpPr>
      <dsp:spPr>
        <a:xfrm>
          <a:off x="5657850" y="2606782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ADD573-62A6-4D3A-8D9A-AC7A12535222}">
      <dsp:nvSpPr>
        <dsp:cNvPr id="0" name=""/>
        <dsp:cNvSpPr/>
      </dsp:nvSpPr>
      <dsp:spPr>
        <a:xfrm>
          <a:off x="5915024" y="2851098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кристаллизация</a:t>
          </a:r>
          <a:endParaRPr lang="ru-RU" sz="2200" b="1" kern="1200" dirty="0"/>
        </a:p>
      </dsp:txBody>
      <dsp:txXfrm>
        <a:off x="5958072" y="2894146"/>
        <a:ext cx="2228479" cy="138365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0EE9B4-B2C6-4681-B00C-D0EA7B76EAC6}">
      <dsp:nvSpPr>
        <dsp:cNvPr id="0" name=""/>
        <dsp:cNvSpPr/>
      </dsp:nvSpPr>
      <dsp:spPr>
        <a:xfrm>
          <a:off x="4006812" y="1815796"/>
          <a:ext cx="2736295" cy="13385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24138"/>
              </a:lnTo>
              <a:lnTo>
                <a:pt x="2736295" y="1124138"/>
              </a:lnTo>
              <a:lnTo>
                <a:pt x="2736295" y="133855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D60D20-98F7-43BC-95A8-F0822426C6A1}">
      <dsp:nvSpPr>
        <dsp:cNvPr id="0" name=""/>
        <dsp:cNvSpPr/>
      </dsp:nvSpPr>
      <dsp:spPr>
        <a:xfrm>
          <a:off x="3940492" y="1815796"/>
          <a:ext cx="91440" cy="1295376"/>
        </a:xfrm>
        <a:custGeom>
          <a:avLst/>
          <a:gdLst/>
          <a:ahLst/>
          <a:cxnLst/>
          <a:rect l="0" t="0" r="0" b="0"/>
          <a:pathLst>
            <a:path>
              <a:moveTo>
                <a:pt x="66319" y="0"/>
              </a:moveTo>
              <a:lnTo>
                <a:pt x="66319" y="1080956"/>
              </a:lnTo>
              <a:lnTo>
                <a:pt x="45720" y="1080956"/>
              </a:lnTo>
              <a:lnTo>
                <a:pt x="45720" y="129537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3A7E61-AFFC-4179-A559-799BFF387799}">
      <dsp:nvSpPr>
        <dsp:cNvPr id="0" name=""/>
        <dsp:cNvSpPr/>
      </dsp:nvSpPr>
      <dsp:spPr>
        <a:xfrm>
          <a:off x="1157287" y="1815796"/>
          <a:ext cx="2849524" cy="1295376"/>
        </a:xfrm>
        <a:custGeom>
          <a:avLst/>
          <a:gdLst/>
          <a:ahLst/>
          <a:cxnLst/>
          <a:rect l="0" t="0" r="0" b="0"/>
          <a:pathLst>
            <a:path>
              <a:moveTo>
                <a:pt x="2849524" y="0"/>
              </a:moveTo>
              <a:lnTo>
                <a:pt x="2849524" y="1080956"/>
              </a:lnTo>
              <a:lnTo>
                <a:pt x="0" y="1080956"/>
              </a:lnTo>
              <a:lnTo>
                <a:pt x="0" y="129537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B88C6B-8F1A-449A-8E11-EBF70B3CE00F}">
      <dsp:nvSpPr>
        <dsp:cNvPr id="0" name=""/>
        <dsp:cNvSpPr/>
      </dsp:nvSpPr>
      <dsp:spPr>
        <a:xfrm>
          <a:off x="2201443" y="346041"/>
          <a:ext cx="3610736" cy="1469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9EA907-8000-4BC8-B6C3-FFA863AA7935}">
      <dsp:nvSpPr>
        <dsp:cNvPr id="0" name=""/>
        <dsp:cNvSpPr/>
      </dsp:nvSpPr>
      <dsp:spPr>
        <a:xfrm>
          <a:off x="2458618" y="590357"/>
          <a:ext cx="3610736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rgbClr val="FF0000"/>
              </a:solidFill>
            </a:rPr>
            <a:t>Растворы</a:t>
          </a:r>
          <a:endParaRPr lang="ru-RU" sz="3600" b="1" kern="1200" dirty="0">
            <a:solidFill>
              <a:srgbClr val="FF0000"/>
            </a:solidFill>
          </a:endParaRPr>
        </a:p>
      </dsp:txBody>
      <dsp:txXfrm>
        <a:off x="2501666" y="633405"/>
        <a:ext cx="3524640" cy="1383659"/>
      </dsp:txXfrm>
    </dsp:sp>
    <dsp:sp modelId="{6E7B8CC1-6FB9-4C0F-B179-CA2B8D59BECE}">
      <dsp:nvSpPr>
        <dsp:cNvPr id="0" name=""/>
        <dsp:cNvSpPr/>
      </dsp:nvSpPr>
      <dsp:spPr>
        <a:xfrm>
          <a:off x="0" y="3111173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264333-3945-4A4E-A4E4-3548D405CB4F}">
      <dsp:nvSpPr>
        <dsp:cNvPr id="0" name=""/>
        <dsp:cNvSpPr/>
      </dsp:nvSpPr>
      <dsp:spPr>
        <a:xfrm>
          <a:off x="257174" y="3355489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ненасыщенные</a:t>
          </a:r>
          <a:endParaRPr lang="ru-RU" sz="3200" b="1" kern="1200" dirty="0"/>
        </a:p>
      </dsp:txBody>
      <dsp:txXfrm>
        <a:off x="300222" y="3398537"/>
        <a:ext cx="2228479" cy="1383659"/>
      </dsp:txXfrm>
    </dsp:sp>
    <dsp:sp modelId="{1598702C-6356-4522-B290-47EEE24575C5}">
      <dsp:nvSpPr>
        <dsp:cNvPr id="0" name=""/>
        <dsp:cNvSpPr/>
      </dsp:nvSpPr>
      <dsp:spPr>
        <a:xfrm>
          <a:off x="2828924" y="3111173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3B3AA4-F7F4-426E-BDE3-05BDED122C8C}">
      <dsp:nvSpPr>
        <dsp:cNvPr id="0" name=""/>
        <dsp:cNvSpPr/>
      </dsp:nvSpPr>
      <dsp:spPr>
        <a:xfrm>
          <a:off x="3086099" y="3355489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Насыщенные</a:t>
          </a:r>
          <a:r>
            <a:rPr lang="ru-RU" sz="2000" b="1" kern="1200" baseline="0" dirty="0" smtClean="0"/>
            <a:t> </a:t>
          </a:r>
          <a:endParaRPr lang="ru-RU" sz="2000" b="1" kern="1200" dirty="0"/>
        </a:p>
      </dsp:txBody>
      <dsp:txXfrm>
        <a:off x="3129147" y="3398537"/>
        <a:ext cx="2228479" cy="1383659"/>
      </dsp:txXfrm>
    </dsp:sp>
    <dsp:sp modelId="{CA2E6B78-2544-4A17-985D-7B306758D5DD}">
      <dsp:nvSpPr>
        <dsp:cNvPr id="0" name=""/>
        <dsp:cNvSpPr/>
      </dsp:nvSpPr>
      <dsp:spPr>
        <a:xfrm>
          <a:off x="5585820" y="3154354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ADD573-62A6-4D3A-8D9A-AC7A12535222}">
      <dsp:nvSpPr>
        <dsp:cNvPr id="0" name=""/>
        <dsp:cNvSpPr/>
      </dsp:nvSpPr>
      <dsp:spPr>
        <a:xfrm>
          <a:off x="5842995" y="3398670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перенасыщенные</a:t>
          </a:r>
          <a:endParaRPr lang="ru-RU" sz="3200" b="1" kern="1200" dirty="0"/>
        </a:p>
      </dsp:txBody>
      <dsp:txXfrm>
        <a:off x="5886043" y="3441718"/>
        <a:ext cx="2228479" cy="138365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0EE9B4-B2C6-4681-B00C-D0EA7B76EAC6}">
      <dsp:nvSpPr>
        <dsp:cNvPr id="0" name=""/>
        <dsp:cNvSpPr/>
      </dsp:nvSpPr>
      <dsp:spPr>
        <a:xfrm>
          <a:off x="3993819" y="1570540"/>
          <a:ext cx="2059984" cy="13961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55898"/>
              </a:lnTo>
              <a:lnTo>
                <a:pt x="2059984" y="1155898"/>
              </a:lnTo>
              <a:lnTo>
                <a:pt x="2059984" y="13961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D60D20-98F7-43BC-95A8-F0822426C6A1}">
      <dsp:nvSpPr>
        <dsp:cNvPr id="0" name=""/>
        <dsp:cNvSpPr/>
      </dsp:nvSpPr>
      <dsp:spPr>
        <a:xfrm>
          <a:off x="1871991" y="1570540"/>
          <a:ext cx="2121828" cy="1396115"/>
        </a:xfrm>
        <a:custGeom>
          <a:avLst/>
          <a:gdLst/>
          <a:ahLst/>
          <a:cxnLst/>
          <a:rect l="0" t="0" r="0" b="0"/>
          <a:pathLst>
            <a:path>
              <a:moveTo>
                <a:pt x="2121828" y="0"/>
              </a:moveTo>
              <a:lnTo>
                <a:pt x="2121828" y="1155898"/>
              </a:lnTo>
              <a:lnTo>
                <a:pt x="0" y="1155898"/>
              </a:lnTo>
              <a:lnTo>
                <a:pt x="0" y="13961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B88C6B-8F1A-449A-8E11-EBF70B3CE00F}">
      <dsp:nvSpPr>
        <dsp:cNvPr id="0" name=""/>
        <dsp:cNvSpPr/>
      </dsp:nvSpPr>
      <dsp:spPr>
        <a:xfrm>
          <a:off x="1971243" y="423430"/>
          <a:ext cx="4045153" cy="11471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9EA907-8000-4BC8-B6C3-FFA863AA7935}">
      <dsp:nvSpPr>
        <dsp:cNvPr id="0" name=""/>
        <dsp:cNvSpPr/>
      </dsp:nvSpPr>
      <dsp:spPr>
        <a:xfrm>
          <a:off x="2259359" y="697141"/>
          <a:ext cx="4045153" cy="11471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rgbClr val="FF0000"/>
              </a:solidFill>
            </a:rPr>
            <a:t>Растворы</a:t>
          </a:r>
          <a:endParaRPr lang="ru-RU" sz="3600" b="1" kern="1200" dirty="0">
            <a:solidFill>
              <a:srgbClr val="FF0000"/>
            </a:solidFill>
          </a:endParaRPr>
        </a:p>
      </dsp:txBody>
      <dsp:txXfrm>
        <a:off x="2292957" y="730739"/>
        <a:ext cx="3977957" cy="1079913"/>
      </dsp:txXfrm>
    </dsp:sp>
    <dsp:sp modelId="{1598702C-6356-4522-B290-47EEE24575C5}">
      <dsp:nvSpPr>
        <dsp:cNvPr id="0" name=""/>
        <dsp:cNvSpPr/>
      </dsp:nvSpPr>
      <dsp:spPr>
        <a:xfrm>
          <a:off x="-144090" y="2966655"/>
          <a:ext cx="4032162" cy="12459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3B3AA4-F7F4-426E-BDE3-05BDED122C8C}">
      <dsp:nvSpPr>
        <dsp:cNvPr id="0" name=""/>
        <dsp:cNvSpPr/>
      </dsp:nvSpPr>
      <dsp:spPr>
        <a:xfrm>
          <a:off x="144026" y="3240366"/>
          <a:ext cx="4032162" cy="12459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концентрированные</a:t>
          </a:r>
          <a:endParaRPr lang="ru-RU" sz="2000" b="1" kern="1200" dirty="0"/>
        </a:p>
      </dsp:txBody>
      <dsp:txXfrm>
        <a:off x="180519" y="3276859"/>
        <a:ext cx="3959176" cy="1172984"/>
      </dsp:txXfrm>
    </dsp:sp>
    <dsp:sp modelId="{CA2E6B78-2544-4A17-985D-7B306758D5DD}">
      <dsp:nvSpPr>
        <dsp:cNvPr id="0" name=""/>
        <dsp:cNvSpPr/>
      </dsp:nvSpPr>
      <dsp:spPr>
        <a:xfrm>
          <a:off x="4392400" y="2966655"/>
          <a:ext cx="3322808" cy="13775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ADD573-62A6-4D3A-8D9A-AC7A12535222}">
      <dsp:nvSpPr>
        <dsp:cNvPr id="0" name=""/>
        <dsp:cNvSpPr/>
      </dsp:nvSpPr>
      <dsp:spPr>
        <a:xfrm>
          <a:off x="4680516" y="3240366"/>
          <a:ext cx="3322808" cy="13775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разбавленные</a:t>
          </a:r>
          <a:endParaRPr lang="ru-RU" sz="3200" b="1" kern="1200" dirty="0"/>
        </a:p>
      </dsp:txBody>
      <dsp:txXfrm>
        <a:off x="4720862" y="3280712"/>
        <a:ext cx="3242116" cy="12968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BAA4A4-4129-4987-B027-965C9A6C0C01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F39F0D-C25C-49E3-B779-8257FC67DA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1888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02F157-C52F-4044-8FB1-E703594DC9DE}" type="slidenum">
              <a:rPr lang="ru-RU" smtClean="0"/>
              <a:pPr/>
              <a:t>11</a:t>
            </a:fld>
            <a:endParaRPr lang="ru-RU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4447F81C-4E7A-4D98-9FC6-5ECBE980814E}" type="slidenum">
              <a:rPr lang="ru-RU" altLang="ru-RU">
                <a:latin typeface="Arial" charset="0"/>
              </a:rPr>
              <a:pPr eaLnBrk="1" hangingPunct="1"/>
              <a:t>21</a:t>
            </a:fld>
            <a:endParaRPr lang="ru-RU" altLang="ru-RU">
              <a:latin typeface="Arial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l-GR" altLang="ru-RU" smtClean="0">
                <a:cs typeface="Arial" charset="0"/>
              </a:rPr>
              <a:t>ν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914400" y="277813"/>
            <a:ext cx="77724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9C113D-815B-49E8-A6EB-BE360882F0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1392182"/>
      </p:ext>
    </p:extLst>
  </p:cSld>
  <p:clrMapOvr>
    <a:masterClrMapping/>
  </p:clrMapOvr>
  <p:transition>
    <p:split orient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9A589B-74E1-4BFA-BE77-45CE503CBE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959831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../wiki/%D0%A0%D0%B0%D1%81%D1%82%D0%B2%D0%BE%D1%80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Products/Folies/Uni_ChemThemes.htm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../wiki/%D0%9C%D0%BE%D0%BB%D1%8C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85800" y="980728"/>
            <a:ext cx="7772400" cy="3672407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latin typeface="Monotype Corsiva" panose="03010101010201010101" pitchFamily="66" charset="0"/>
              </a:rPr>
              <a:t>Добрый день</a:t>
            </a:r>
            <a:endParaRPr lang="ru-RU" sz="9600" b="1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4403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rganization Chart 6"/>
          <p:cNvGrpSpPr>
            <a:grpSpLocks/>
          </p:cNvGrpSpPr>
          <p:nvPr/>
        </p:nvGrpSpPr>
        <p:grpSpPr bwMode="auto">
          <a:xfrm>
            <a:off x="431800" y="239713"/>
            <a:ext cx="8208963" cy="5832475"/>
            <a:chOff x="272" y="151"/>
            <a:chExt cx="5052" cy="1279"/>
          </a:xfrm>
        </p:grpSpPr>
        <p:cxnSp>
          <p:nvCxnSpPr>
            <p:cNvPr id="2052" name="_s2052"/>
            <p:cNvCxnSpPr>
              <a:cxnSpLocks noChangeShapeType="1"/>
              <a:stCxn id="10" idx="3"/>
              <a:endCxn id="4" idx="2"/>
            </p:cNvCxnSpPr>
            <p:nvPr/>
          </p:nvCxnSpPr>
          <p:spPr bwMode="auto">
            <a:xfrm flipV="1">
              <a:off x="1735" y="617"/>
              <a:ext cx="135" cy="749"/>
            </a:xfrm>
            <a:prstGeom prst="bentConnector2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3" name="_s2053"/>
            <p:cNvCxnSpPr>
              <a:cxnSpLocks noChangeShapeType="1"/>
              <a:stCxn id="9" idx="3"/>
              <a:endCxn id="4" idx="2"/>
            </p:cNvCxnSpPr>
            <p:nvPr/>
          </p:nvCxnSpPr>
          <p:spPr bwMode="auto">
            <a:xfrm flipV="1">
              <a:off x="1735" y="617"/>
              <a:ext cx="135" cy="478"/>
            </a:xfrm>
            <a:prstGeom prst="bentConnector2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4" name="_s2054"/>
            <p:cNvCxnSpPr>
              <a:cxnSpLocks noChangeShapeType="1"/>
              <a:stCxn id="8" idx="3"/>
              <a:endCxn id="4" idx="2"/>
            </p:cNvCxnSpPr>
            <p:nvPr/>
          </p:nvCxnSpPr>
          <p:spPr bwMode="auto">
            <a:xfrm flipV="1">
              <a:off x="1735" y="617"/>
              <a:ext cx="135" cy="206"/>
            </a:xfrm>
            <a:prstGeom prst="bentConnector2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5" name="_s2055"/>
            <p:cNvCxnSpPr>
              <a:cxnSpLocks noChangeShapeType="1"/>
              <a:stCxn id="7" idx="1"/>
              <a:endCxn id="5" idx="2"/>
            </p:cNvCxnSpPr>
            <p:nvPr/>
          </p:nvCxnSpPr>
          <p:spPr bwMode="auto">
            <a:xfrm rot="10800000">
              <a:off x="3961" y="609"/>
              <a:ext cx="135" cy="472"/>
            </a:xfrm>
            <a:prstGeom prst="bentConnector2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6" name="_s2056"/>
            <p:cNvCxnSpPr>
              <a:cxnSpLocks noChangeShapeType="1"/>
              <a:stCxn id="6" idx="1"/>
              <a:endCxn id="5" idx="2"/>
            </p:cNvCxnSpPr>
            <p:nvPr/>
          </p:nvCxnSpPr>
          <p:spPr bwMode="auto">
            <a:xfrm rot="10800000">
              <a:off x="3961" y="609"/>
              <a:ext cx="135" cy="199"/>
            </a:xfrm>
            <a:prstGeom prst="bentConnector2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7" name="_s2057"/>
            <p:cNvCxnSpPr>
              <a:cxnSpLocks noChangeShapeType="1"/>
              <a:stCxn id="5" idx="0"/>
              <a:endCxn id="3" idx="2"/>
            </p:cNvCxnSpPr>
            <p:nvPr/>
          </p:nvCxnSpPr>
          <p:spPr bwMode="auto">
            <a:xfrm rot="5400000" flipH="1">
              <a:off x="3407" y="-70"/>
              <a:ext cx="138" cy="970"/>
            </a:xfrm>
            <a:prstGeom prst="bentConnector3">
              <a:avLst>
                <a:gd name="adj1" fmla="val 18227"/>
              </a:avLst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8" name="_s2058"/>
            <p:cNvCxnSpPr>
              <a:cxnSpLocks noChangeShapeType="1"/>
              <a:stCxn id="4" idx="0"/>
              <a:endCxn id="3" idx="2"/>
            </p:cNvCxnSpPr>
            <p:nvPr/>
          </p:nvCxnSpPr>
          <p:spPr bwMode="auto">
            <a:xfrm rot="16200000">
              <a:off x="2362" y="-146"/>
              <a:ext cx="138" cy="1121"/>
            </a:xfrm>
            <a:prstGeom prst="bentConnector3">
              <a:avLst>
                <a:gd name="adj1" fmla="val 18227"/>
              </a:avLst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" name="_s2059"/>
            <p:cNvSpPr>
              <a:spLocks noChangeArrowheads="1"/>
            </p:cNvSpPr>
            <p:nvPr/>
          </p:nvSpPr>
          <p:spPr bwMode="auto">
            <a:xfrm>
              <a:off x="1601" y="151"/>
              <a:ext cx="2779" cy="192"/>
            </a:xfrm>
            <a:prstGeom prst="roundRect">
              <a:avLst>
                <a:gd name="adj" fmla="val 16667"/>
              </a:avLst>
            </a:prstGeom>
            <a:solidFill>
              <a:srgbClr val="FF0000">
                <a:alpha val="50000"/>
              </a:srgbClr>
            </a:solidFill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5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Смеси</a:t>
              </a:r>
            </a:p>
          </p:txBody>
        </p:sp>
        <p:sp>
          <p:nvSpPr>
            <p:cNvPr id="4" name="_s2060"/>
            <p:cNvSpPr>
              <a:spLocks noChangeArrowheads="1"/>
            </p:cNvSpPr>
            <p:nvPr/>
          </p:nvSpPr>
          <p:spPr bwMode="auto">
            <a:xfrm>
              <a:off x="972" y="487"/>
              <a:ext cx="1797" cy="127"/>
            </a:xfrm>
            <a:prstGeom prst="roundRect">
              <a:avLst>
                <a:gd name="adj" fmla="val 16667"/>
              </a:avLst>
            </a:prstGeom>
            <a:solidFill>
              <a:srgbClr val="FF00FF">
                <a:alpha val="50000"/>
              </a:srgbClr>
            </a:solidFill>
            <a:ln w="28575">
              <a:solidFill>
                <a:srgbClr val="FF00AD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3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Однородные </a:t>
              </a:r>
            </a:p>
          </p:txBody>
        </p:sp>
        <p:sp>
          <p:nvSpPr>
            <p:cNvPr id="5" name="_s2061"/>
            <p:cNvSpPr>
              <a:spLocks noChangeArrowheads="1"/>
            </p:cNvSpPr>
            <p:nvPr/>
          </p:nvSpPr>
          <p:spPr bwMode="auto">
            <a:xfrm>
              <a:off x="2913" y="487"/>
              <a:ext cx="2096" cy="119"/>
            </a:xfrm>
            <a:prstGeom prst="roundRect">
              <a:avLst>
                <a:gd name="adj" fmla="val 16667"/>
              </a:avLst>
            </a:prstGeom>
            <a:solidFill>
              <a:srgbClr val="FF00FF">
                <a:alpha val="50000"/>
              </a:srgbClr>
            </a:solidFill>
            <a:ln w="28575">
              <a:solidFill>
                <a:srgbClr val="FF00AD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3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Неоднородные</a:t>
              </a:r>
            </a:p>
          </p:txBody>
        </p:sp>
        <p:sp>
          <p:nvSpPr>
            <p:cNvPr id="6" name="_s2062"/>
            <p:cNvSpPr>
              <a:spLocks noChangeArrowheads="1"/>
            </p:cNvSpPr>
            <p:nvPr/>
          </p:nvSpPr>
          <p:spPr bwMode="auto">
            <a:xfrm>
              <a:off x="4105" y="758"/>
              <a:ext cx="1219" cy="100"/>
            </a:xfrm>
            <a:prstGeom prst="roundRect">
              <a:avLst>
                <a:gd name="adj" fmla="val 16667"/>
              </a:avLst>
            </a:prstGeom>
            <a:solidFill>
              <a:srgbClr val="01BD0A">
                <a:alpha val="50000"/>
              </a:srgbClr>
            </a:solidFill>
            <a:ln w="28575">
              <a:solidFill>
                <a:srgbClr val="01BD0A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суспензии</a:t>
              </a:r>
            </a:p>
          </p:txBody>
        </p:sp>
        <p:sp>
          <p:nvSpPr>
            <p:cNvPr id="7" name="_s2063"/>
            <p:cNvSpPr>
              <a:spLocks noChangeArrowheads="1"/>
            </p:cNvSpPr>
            <p:nvPr/>
          </p:nvSpPr>
          <p:spPr bwMode="auto">
            <a:xfrm>
              <a:off x="4105" y="1031"/>
              <a:ext cx="1201" cy="100"/>
            </a:xfrm>
            <a:prstGeom prst="roundRect">
              <a:avLst>
                <a:gd name="adj" fmla="val 16667"/>
              </a:avLst>
            </a:prstGeom>
            <a:solidFill>
              <a:srgbClr val="01BD0A">
                <a:alpha val="50000"/>
              </a:srgbClr>
            </a:solidFill>
            <a:ln w="28575">
              <a:solidFill>
                <a:srgbClr val="01BD0A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эмульсии</a:t>
              </a:r>
            </a:p>
          </p:txBody>
        </p:sp>
        <p:sp>
          <p:nvSpPr>
            <p:cNvPr id="8" name="_s2064"/>
            <p:cNvSpPr>
              <a:spLocks noChangeArrowheads="1"/>
            </p:cNvSpPr>
            <p:nvPr/>
          </p:nvSpPr>
          <p:spPr bwMode="auto">
            <a:xfrm>
              <a:off x="576" y="758"/>
              <a:ext cx="1150" cy="129"/>
            </a:xfrm>
            <a:prstGeom prst="roundRect">
              <a:avLst>
                <a:gd name="adj" fmla="val 16667"/>
              </a:avLst>
            </a:prstGeom>
            <a:solidFill>
              <a:srgbClr val="01BD0A">
                <a:alpha val="50000"/>
              </a:srgbClr>
            </a:solidFill>
            <a:ln w="28575">
              <a:solidFill>
                <a:srgbClr val="01BD0A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жидкие</a:t>
              </a:r>
            </a:p>
          </p:txBody>
        </p:sp>
        <p:sp>
          <p:nvSpPr>
            <p:cNvPr id="9" name="_s2065"/>
            <p:cNvSpPr>
              <a:spLocks noChangeArrowheads="1"/>
            </p:cNvSpPr>
            <p:nvPr/>
          </p:nvSpPr>
          <p:spPr bwMode="auto">
            <a:xfrm>
              <a:off x="272" y="1031"/>
              <a:ext cx="1454" cy="127"/>
            </a:xfrm>
            <a:prstGeom prst="roundRect">
              <a:avLst>
                <a:gd name="adj" fmla="val 16667"/>
              </a:avLst>
            </a:prstGeom>
            <a:solidFill>
              <a:srgbClr val="01BD0A">
                <a:alpha val="50000"/>
              </a:srgbClr>
            </a:solidFill>
            <a:ln w="28575">
              <a:solidFill>
                <a:srgbClr val="01BD0A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Газообразные</a:t>
              </a:r>
            </a:p>
          </p:txBody>
        </p:sp>
        <p:sp>
          <p:nvSpPr>
            <p:cNvPr id="10" name="_s2066"/>
            <p:cNvSpPr>
              <a:spLocks noChangeArrowheads="1"/>
            </p:cNvSpPr>
            <p:nvPr/>
          </p:nvSpPr>
          <p:spPr bwMode="auto">
            <a:xfrm>
              <a:off x="576" y="1302"/>
              <a:ext cx="1150" cy="128"/>
            </a:xfrm>
            <a:prstGeom prst="roundRect">
              <a:avLst>
                <a:gd name="adj" fmla="val 16667"/>
              </a:avLst>
            </a:prstGeom>
            <a:solidFill>
              <a:srgbClr val="01BD0A">
                <a:alpha val="50000"/>
              </a:srgbClr>
            </a:solidFill>
            <a:ln w="28575">
              <a:solidFill>
                <a:srgbClr val="01BD0A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твердые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34182709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395288" y="188913"/>
            <a:ext cx="820896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000" b="1" dirty="0">
                <a:solidFill>
                  <a:srgbClr val="FF0000"/>
                </a:solidFill>
                <a:latin typeface="+mj-lt"/>
              </a:rPr>
              <a:t>Агрегатное состояние </a:t>
            </a:r>
            <a:r>
              <a:rPr lang="ru-RU" sz="4000" b="1" dirty="0" smtClean="0">
                <a:solidFill>
                  <a:srgbClr val="FF0000"/>
                </a:solidFill>
                <a:latin typeface="+mj-lt"/>
              </a:rPr>
              <a:t>однородных смесей</a:t>
            </a:r>
            <a:r>
              <a:rPr lang="ru-RU" sz="4000" b="1" dirty="0">
                <a:solidFill>
                  <a:srgbClr val="FF0000"/>
                </a:solidFill>
                <a:latin typeface="+mj-lt"/>
              </a:rPr>
              <a:t>: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2699792" y="1484784"/>
            <a:ext cx="36718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>
                <a:latin typeface="+mj-lt"/>
              </a:rPr>
              <a:t>Смеси</a:t>
            </a:r>
          </a:p>
        </p:txBody>
      </p:sp>
      <p:sp>
        <p:nvSpPr>
          <p:cNvPr id="7172" name="Line 4"/>
          <p:cNvSpPr>
            <a:spLocks noChangeShapeType="1"/>
          </p:cNvSpPr>
          <p:nvPr/>
        </p:nvSpPr>
        <p:spPr bwMode="auto">
          <a:xfrm>
            <a:off x="4500563" y="1989138"/>
            <a:ext cx="0" cy="719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173" name="Line 5"/>
          <p:cNvSpPr>
            <a:spLocks noChangeShapeType="1"/>
          </p:cNvSpPr>
          <p:nvPr/>
        </p:nvSpPr>
        <p:spPr bwMode="auto">
          <a:xfrm>
            <a:off x="5651500" y="1916113"/>
            <a:ext cx="1657350" cy="444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>
            <a:off x="3563938" y="1916113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175" name="Line 7"/>
          <p:cNvSpPr>
            <a:spLocks noChangeShapeType="1"/>
          </p:cNvSpPr>
          <p:nvPr/>
        </p:nvSpPr>
        <p:spPr bwMode="auto">
          <a:xfrm flipH="1">
            <a:off x="1619250" y="1916113"/>
            <a:ext cx="1728788" cy="463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539750" y="2492375"/>
            <a:ext cx="24479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latin typeface="+mj-lt"/>
              </a:rPr>
              <a:t>газообразные</a:t>
            </a: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3779838" y="2852738"/>
            <a:ext cx="17287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>
              <a:latin typeface="Times New Roman" pitchFamily="18" charset="0"/>
            </a:endParaRPr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3708400" y="2781300"/>
            <a:ext cx="15843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latin typeface="+mj-lt"/>
              </a:rPr>
              <a:t>жидкие</a:t>
            </a: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6443663" y="2492375"/>
            <a:ext cx="23050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latin typeface="+mj-lt"/>
              </a:rPr>
              <a:t>твердые</a:t>
            </a:r>
          </a:p>
        </p:txBody>
      </p:sp>
      <p:sp>
        <p:nvSpPr>
          <p:cNvPr id="7180" name="AutoShape 12"/>
          <p:cNvSpPr>
            <a:spLocks noChangeArrowheads="1"/>
          </p:cNvSpPr>
          <p:nvPr/>
        </p:nvSpPr>
        <p:spPr bwMode="auto">
          <a:xfrm>
            <a:off x="900113" y="3284538"/>
            <a:ext cx="1728787" cy="1008062"/>
          </a:xfrm>
          <a:prstGeom prst="cloudCallout">
            <a:avLst>
              <a:gd name="adj1" fmla="val -39625"/>
              <a:gd name="adj2" fmla="val 120079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 sz="2800" b="1">
              <a:latin typeface="Times New Roman" pitchFamily="18" charset="0"/>
            </a:endParaRPr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684213" y="5229225"/>
            <a:ext cx="18716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latin typeface="+mj-lt"/>
              </a:rPr>
              <a:t>воздух</a:t>
            </a:r>
            <a:endParaRPr lang="ru-RU" sz="2400" b="1" dirty="0">
              <a:latin typeface="+mj-lt"/>
            </a:endParaRPr>
          </a:p>
        </p:txBody>
      </p:sp>
      <p:pic>
        <p:nvPicPr>
          <p:cNvPr id="7182" name="Picture 14" descr="COFFE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13" y="3429000"/>
            <a:ext cx="32353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3500438" y="5786438"/>
            <a:ext cx="2232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latin typeface="+mj-lt"/>
              </a:rPr>
              <a:t>кофе</a:t>
            </a:r>
            <a:endParaRPr lang="ru-RU" sz="2400" b="1" dirty="0">
              <a:latin typeface="+mj-lt"/>
            </a:endParaRPr>
          </a:p>
        </p:txBody>
      </p:sp>
      <p:sp>
        <p:nvSpPr>
          <p:cNvPr id="7184" name="Text Box 16"/>
          <p:cNvSpPr txBox="1">
            <a:spLocks noChangeArrowheads="1"/>
          </p:cNvSpPr>
          <p:nvPr/>
        </p:nvSpPr>
        <p:spPr bwMode="auto">
          <a:xfrm>
            <a:off x="6858000" y="5715000"/>
            <a:ext cx="172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latin typeface="+mj-lt"/>
              </a:rPr>
              <a:t>монеты</a:t>
            </a:r>
            <a:endParaRPr lang="ru-RU" sz="2400" b="1" dirty="0">
              <a:latin typeface="+mj-lt"/>
            </a:endParaRPr>
          </a:p>
        </p:txBody>
      </p:sp>
      <p:pic>
        <p:nvPicPr>
          <p:cNvPr id="7185" name="Picture 17" descr="POTGOL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5575" y="3068638"/>
            <a:ext cx="2174875" cy="250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14731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Однородные смеси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Picture 7" descr="L33p1p0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600200"/>
            <a:ext cx="396044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11560" y="1340768"/>
            <a:ext cx="381642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В однородных смесях  частички веществ </a:t>
            </a:r>
            <a:r>
              <a:rPr lang="ru-RU" sz="4400" b="1" dirty="0" smtClean="0">
                <a:solidFill>
                  <a:srgbClr val="FF0000"/>
                </a:solidFill>
              </a:rPr>
              <a:t>различить невозможно.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09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Неоднородные  смеси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Picture 5" descr="L33p1p0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600200"/>
            <a:ext cx="403244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39552" y="1412776"/>
            <a:ext cx="36004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В неоднородных смесях невооруженным глазом  или с помощью микроскопа моно различить частички вещества </a:t>
            </a:r>
            <a:r>
              <a:rPr lang="ru-RU" sz="3200" b="1" dirty="0" smtClean="0">
                <a:solidFill>
                  <a:srgbClr val="FF0000"/>
                </a:solidFill>
              </a:rPr>
              <a:t>(поверхность раздела)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347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Способы разделения смесей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41438"/>
          <a:ext cx="8229600" cy="4784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73095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Способы разделения смесей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2891606"/>
              </p:ext>
            </p:extLst>
          </p:nvPr>
        </p:nvGraphicFramePr>
        <p:xfrm>
          <a:off x="457200" y="1341438"/>
          <a:ext cx="8229600" cy="4784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46651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Растворы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7504" y="1124745"/>
            <a:ext cx="9036496" cy="2304255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Гомогенная или однородная смесь, состоящая из растворенного вещества и растворителя.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0" y="3861048"/>
            <a:ext cx="9144000" cy="23210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/>
              <a:t>Раствор = </a:t>
            </a:r>
            <a:r>
              <a:rPr lang="ru-RU" sz="4000" b="1" dirty="0" err="1" smtClean="0"/>
              <a:t>раствроитель</a:t>
            </a:r>
            <a:r>
              <a:rPr lang="ru-RU" sz="4000" b="1" dirty="0" smtClean="0"/>
              <a:t> + растворенное  </a:t>
            </a:r>
            <a:endParaRPr lang="ru-RU" sz="4000" b="1" dirty="0"/>
          </a:p>
          <a:p>
            <a:pPr marL="0" indent="0">
              <a:buNone/>
            </a:pPr>
            <a:r>
              <a:rPr lang="ru-RU" sz="4000" b="1" dirty="0"/>
              <a:t>                                                     </a:t>
            </a:r>
            <a:r>
              <a:rPr lang="ru-RU" sz="4000" b="1" dirty="0" smtClean="0"/>
              <a:t> </a:t>
            </a:r>
            <a:r>
              <a:rPr lang="ru-RU" sz="4000" b="1" dirty="0"/>
              <a:t>вещество</a:t>
            </a: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662939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4536750"/>
              </p:ext>
            </p:extLst>
          </p:nvPr>
        </p:nvGraphicFramePr>
        <p:xfrm>
          <a:off x="457200" y="332656"/>
          <a:ext cx="8229600" cy="57935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40899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9370240"/>
              </p:ext>
            </p:extLst>
          </p:nvPr>
        </p:nvGraphicFramePr>
        <p:xfrm>
          <a:off x="611560" y="404664"/>
          <a:ext cx="8229600" cy="57935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0044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Способы выражения концентрации растворов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>
          <a:xfrm>
            <a:off x="683568" y="2276872"/>
            <a:ext cx="8280920" cy="3361928"/>
          </a:xfrm>
        </p:spPr>
        <p:txBody>
          <a:bodyPr>
            <a:normAutofit/>
          </a:bodyPr>
          <a:lstStyle/>
          <a:p>
            <a:pPr marL="0" lvl="1"/>
            <a:r>
              <a:rPr lang="ru-RU" sz="4400" b="1" u="sng" dirty="0">
                <a:solidFill>
                  <a:srgbClr val="0070C0"/>
                </a:solidFill>
              </a:rPr>
              <a:t>Концентрация</a:t>
            </a:r>
            <a:r>
              <a:rPr lang="ru-RU" sz="4400" dirty="0"/>
              <a:t> </a:t>
            </a:r>
            <a:r>
              <a:rPr lang="ru-RU" sz="4400" dirty="0">
                <a:solidFill>
                  <a:schemeClr val="tx1"/>
                </a:solidFill>
              </a:rPr>
              <a:t>— величина, характеризующая количественный состав</a:t>
            </a:r>
            <a:r>
              <a:rPr lang="ru-RU" sz="4400" dirty="0"/>
              <a:t> </a:t>
            </a:r>
            <a:r>
              <a:rPr lang="ru-RU" sz="4400" dirty="0">
                <a:hlinkClick r:id="rId2" tooltip="Раствор"/>
              </a:rPr>
              <a:t>раствора</a:t>
            </a:r>
            <a:r>
              <a:rPr lang="ru-RU" sz="4400" dirty="0"/>
              <a:t>.</a:t>
            </a:r>
          </a:p>
          <a:p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207961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988840"/>
            <a:ext cx="8420472" cy="1683618"/>
          </a:xfrm>
        </p:spPr>
        <p:txBody>
          <a:bodyPr>
            <a:noAutofit/>
          </a:bodyPr>
          <a:lstStyle/>
          <a:p>
            <a:r>
              <a:rPr lang="ru-RU" sz="6600" b="1" i="1" dirty="0" smtClean="0">
                <a:solidFill>
                  <a:srgbClr val="FF0000"/>
                </a:solidFill>
              </a:rPr>
              <a:t>Чистые вещества </a:t>
            </a:r>
            <a:br>
              <a:rPr lang="ru-RU" sz="6600" b="1" i="1" dirty="0" smtClean="0">
                <a:solidFill>
                  <a:srgbClr val="FF0000"/>
                </a:solidFill>
              </a:rPr>
            </a:br>
            <a:r>
              <a:rPr lang="ru-RU" sz="6600" b="1" i="1" dirty="0" smtClean="0">
                <a:solidFill>
                  <a:srgbClr val="FF0000"/>
                </a:solidFill>
              </a:rPr>
              <a:t>и смеси. </a:t>
            </a:r>
            <a:br>
              <a:rPr lang="ru-RU" sz="6600" b="1" i="1" dirty="0" smtClean="0">
                <a:solidFill>
                  <a:srgbClr val="FF0000"/>
                </a:solidFill>
              </a:rPr>
            </a:br>
            <a:r>
              <a:rPr lang="ru-RU" sz="6600" b="1" i="1" dirty="0" smtClean="0">
                <a:solidFill>
                  <a:srgbClr val="FF0000"/>
                </a:solidFill>
              </a:rPr>
              <a:t>Растворы.</a:t>
            </a:r>
            <a:endParaRPr lang="ru-RU" sz="6600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4293096"/>
            <a:ext cx="6984776" cy="175260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dirty="0" smtClean="0"/>
              <a:t>11 </a:t>
            </a:r>
            <a:r>
              <a:rPr lang="ru-RU" dirty="0"/>
              <a:t>класс </a:t>
            </a:r>
            <a:r>
              <a:rPr lang="ru-RU" dirty="0" smtClean="0"/>
              <a:t>база</a:t>
            </a:r>
          </a:p>
          <a:p>
            <a:pPr algn="r"/>
            <a:r>
              <a:rPr lang="ru-RU" sz="8000" b="1" i="1" dirty="0" smtClean="0">
                <a:solidFill>
                  <a:schemeClr val="tx1"/>
                </a:solidFill>
              </a:rPr>
              <a:t>12.11.18</a:t>
            </a:r>
            <a:endParaRPr lang="ru-RU" sz="8000" b="1" i="1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D:\ТАМАРА\D9 презентации все\картинки\картинки анемешки\Animated\J0076135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0"/>
            <a:ext cx="2058022" cy="1415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02555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0" name="Picture 11" descr="формул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3645024"/>
            <a:ext cx="4319587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6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484313"/>
            <a:ext cx="9144000" cy="5689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Массовая доля растворённого вещества-это отношение массы растворённого вещества к массе раствора. 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8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8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Для расчёта процентной концентрации используется формула: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8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Массу раствора можно определить по формуле: </a:t>
            </a:r>
          </a:p>
          <a:p>
            <a:pPr marL="0" indent="0" algn="ctr" eaLnBrk="1" hangingPunct="1">
              <a:lnSpc>
                <a:spcPct val="90000"/>
              </a:lnSpc>
              <a:buNone/>
              <a:defRPr/>
            </a:pPr>
            <a:endParaRPr lang="ru-RU" sz="2800" dirty="0" smtClean="0"/>
          </a:p>
        </p:txBody>
      </p:sp>
      <p:sp>
        <p:nvSpPr>
          <p:cNvPr id="706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7813"/>
            <a:ext cx="91440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FF0000"/>
                </a:solidFill>
              </a:rPr>
              <a:t>Процентная концентрация, массовая доля растворённого вещества</a:t>
            </a:r>
          </a:p>
        </p:txBody>
      </p:sp>
      <p:sp>
        <p:nvSpPr>
          <p:cNvPr id="8196" name="AutoShape 5" descr="Вернуться к списку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8197" name="AutoShape 7" descr="Вернуться к списку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8198" name="AutoShape 9" descr="Вернуться к списку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8199" name="Picture 10" descr="формула 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8636" y="2266950"/>
            <a:ext cx="7019925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1" name="Picture 12" descr="формула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2507" y="5589240"/>
            <a:ext cx="3672185" cy="1052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2656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0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0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06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9" grpId="0"/>
      <p:bldP spid="7065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200" b="1" dirty="0" err="1" smtClean="0">
                <a:solidFill>
                  <a:srgbClr val="FF0000"/>
                </a:solidFill>
              </a:rPr>
              <a:t>Молярность</a:t>
            </a:r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(молярная концентрация)</a:t>
            </a:r>
            <a:r>
              <a:rPr lang="ru-RU" sz="3600" b="1" dirty="0" smtClean="0">
                <a:solidFill>
                  <a:srgbClr val="FF0000"/>
                </a:solidFill>
              </a:rPr>
              <a:t/>
            </a:r>
            <a:br>
              <a:rPr lang="ru-RU" sz="3600" b="1" dirty="0" smtClean="0">
                <a:solidFill>
                  <a:srgbClr val="FF0000"/>
                </a:solidFill>
              </a:rPr>
            </a:br>
            <a:endParaRPr lang="ru-RU" sz="3600" b="1" dirty="0" smtClean="0">
              <a:solidFill>
                <a:srgbClr val="FF0000"/>
              </a:solidFill>
            </a:endParaRPr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486" y="1052736"/>
            <a:ext cx="9144000" cy="5365874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err="1" smtClean="0"/>
              <a:t>Молярность</a:t>
            </a:r>
            <a:r>
              <a:rPr lang="ru-RU" sz="2800" dirty="0" smtClean="0"/>
              <a:t> — число </a:t>
            </a:r>
            <a:r>
              <a:rPr lang="ru-RU" sz="2800" u="sng" dirty="0" smtClean="0">
                <a:hlinkClick r:id="rId3" action="ppaction://hlinkfile" tooltip="Моль"/>
              </a:rPr>
              <a:t>молей</a:t>
            </a:r>
            <a:r>
              <a:rPr lang="ru-RU" sz="2800" u="sng" dirty="0" smtClean="0"/>
              <a:t> </a:t>
            </a:r>
            <a:r>
              <a:rPr lang="ru-RU" sz="2800" dirty="0" smtClean="0"/>
              <a:t>растворённого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        вещества в единице объёма раствора.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  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ru-RU" sz="2800" dirty="0" smtClean="0"/>
              <a:t>где </a:t>
            </a:r>
            <a:r>
              <a:rPr lang="el-GR" sz="2800" b="1" dirty="0" smtClean="0">
                <a:latin typeface="Times New Roman" pitchFamily="18" charset="0"/>
                <a:cs typeface="Times New Roman" pitchFamily="18" charset="0"/>
              </a:rPr>
              <a:t>ν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b="1" dirty="0" smtClean="0"/>
              <a:t> </a:t>
            </a:r>
            <a:r>
              <a:rPr lang="ru-RU" sz="2800" dirty="0" smtClean="0"/>
              <a:t>количество растворённого вещества, моль;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     </a:t>
            </a:r>
            <a:r>
              <a:rPr lang="ru-RU" sz="2800" b="1" dirty="0" smtClean="0"/>
              <a:t> </a:t>
            </a:r>
            <a:r>
              <a:rPr lang="en-US" sz="2800" b="1" dirty="0" smtClean="0"/>
              <a:t>V</a:t>
            </a:r>
            <a:r>
              <a:rPr lang="ru-RU" sz="2800" b="1" dirty="0" smtClean="0"/>
              <a:t>- </a:t>
            </a:r>
            <a:r>
              <a:rPr lang="ru-RU" sz="2800" dirty="0" smtClean="0"/>
              <a:t>объём раствора, л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   </a:t>
            </a:r>
            <a:r>
              <a:rPr lang="ru-RU" sz="2800" dirty="0" err="1" smtClean="0"/>
              <a:t>Молярность</a:t>
            </a:r>
            <a:r>
              <a:rPr lang="ru-RU" sz="2800" dirty="0" smtClean="0"/>
              <a:t>  чаще выражают в моль/л  или  </a:t>
            </a:r>
            <a:r>
              <a:rPr lang="ru-RU" sz="2800" dirty="0" err="1" smtClean="0"/>
              <a:t>ммоль</a:t>
            </a:r>
            <a:r>
              <a:rPr lang="ru-RU" sz="2800" dirty="0" smtClean="0"/>
              <a:t>/л. Возможны следующие обозначения молярной концентрации - С, См, М.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   Так, раствор с концентрацией 0,5 моль/л называют 0,5-молярным (0,5М).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/>
              <a:t> </a:t>
            </a:r>
          </a:p>
        </p:txBody>
      </p:sp>
      <p:pic>
        <p:nvPicPr>
          <p:cNvPr id="12292" name="Picture 4" descr="M=\frac{\nu}{V}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916113"/>
            <a:ext cx="1512887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8291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b="1" dirty="0" err="1" smtClean="0">
                <a:solidFill>
                  <a:srgbClr val="FF0000"/>
                </a:solidFill>
              </a:rPr>
              <a:t>Моляльность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(моляльная  концентрация)</a:t>
            </a:r>
            <a:r>
              <a:rPr lang="ru-RU" sz="3600" b="1" dirty="0" smtClean="0">
                <a:solidFill>
                  <a:srgbClr val="64A0E8"/>
                </a:solidFill>
              </a:rPr>
              <a:t/>
            </a:r>
            <a:br>
              <a:rPr lang="ru-RU" sz="3600" b="1" dirty="0" smtClean="0">
                <a:solidFill>
                  <a:srgbClr val="64A0E8"/>
                </a:solidFill>
              </a:rPr>
            </a:br>
            <a:endParaRPr lang="ru-RU" sz="3600" b="1" dirty="0" smtClean="0">
              <a:solidFill>
                <a:srgbClr val="64A0E8"/>
              </a:solidFill>
            </a:endParaRP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413"/>
            <a:ext cx="9144000" cy="55895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   </a:t>
            </a:r>
            <a:r>
              <a:rPr lang="ru-RU" sz="2400" dirty="0" err="1" smtClean="0"/>
              <a:t>Моляльность</a:t>
            </a:r>
            <a:r>
              <a:rPr lang="ru-RU" sz="2400" dirty="0" smtClean="0"/>
              <a:t> — число молей растворённого вещества в 1кг 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                        растворителя.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   Измеряется в моль/кг,  Так, раствор с концентрацией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   0,5 моль/кг называют 0,5-моляльным.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dirty="0" smtClean="0"/>
              <a:t>                          </a:t>
            </a:r>
            <a:r>
              <a:rPr lang="ru-RU" b="1" dirty="0" err="1" smtClean="0"/>
              <a:t>Св</a:t>
            </a:r>
            <a:r>
              <a:rPr lang="ru-RU" b="1" dirty="0" smtClean="0"/>
              <a:t> = </a:t>
            </a:r>
            <a:r>
              <a:rPr lang="en-US" b="1" dirty="0" smtClean="0"/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b="1" dirty="0" smtClean="0"/>
              <a:t> </a:t>
            </a:r>
            <a:r>
              <a:rPr lang="ru-RU" b="1" dirty="0" smtClean="0"/>
              <a:t>/</a:t>
            </a:r>
            <a:r>
              <a:rPr lang="en-US" b="1" dirty="0" smtClean="0"/>
              <a:t>m(</a:t>
            </a:r>
            <a:r>
              <a:rPr lang="ru-RU" b="1" dirty="0" smtClean="0"/>
              <a:t>р-ля),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   где:</a:t>
            </a:r>
            <a:r>
              <a:rPr lang="en-US" sz="2400" dirty="0" smtClean="0"/>
              <a:t>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 dirty="0" smtClean="0"/>
              <a:t>— количество растворённого вещества, моль;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          </a:t>
            </a:r>
            <a:r>
              <a:rPr lang="ru-RU" sz="2400" b="1" dirty="0" smtClean="0"/>
              <a:t>m (р-ля) </a:t>
            </a:r>
            <a:r>
              <a:rPr lang="ru-RU" sz="2400" dirty="0" smtClean="0"/>
              <a:t>— масса растворителя, кг.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   Следует обратить особое внимание, что несмотря на сходство названий, </a:t>
            </a:r>
            <a:r>
              <a:rPr lang="ru-RU" sz="2400" dirty="0" err="1" smtClean="0"/>
              <a:t>молярность</a:t>
            </a:r>
            <a:r>
              <a:rPr lang="ru-RU" sz="2400" dirty="0" smtClean="0"/>
              <a:t> и </a:t>
            </a:r>
            <a:r>
              <a:rPr lang="ru-RU" sz="2400" dirty="0" err="1" smtClean="0"/>
              <a:t>моляльность</a:t>
            </a:r>
            <a:r>
              <a:rPr lang="ru-RU" sz="2400" dirty="0" smtClean="0"/>
              <a:t> величины различные. Прежде всего, при выражении концентрации в </a:t>
            </a:r>
            <a:r>
              <a:rPr lang="ru-RU" sz="2400" dirty="0" err="1" smtClean="0"/>
              <a:t>моляльности</a:t>
            </a:r>
            <a:r>
              <a:rPr lang="ru-RU" sz="2400" dirty="0" smtClean="0"/>
              <a:t>, в отличие от </a:t>
            </a:r>
            <a:r>
              <a:rPr lang="ru-RU" sz="2400" dirty="0" err="1" smtClean="0"/>
              <a:t>молярности</a:t>
            </a:r>
            <a:r>
              <a:rPr lang="ru-RU" sz="2400" dirty="0" smtClean="0"/>
              <a:t>, расчёт ведут на массу </a:t>
            </a:r>
            <a:r>
              <a:rPr lang="ru-RU" sz="2400" i="1" u="sng" dirty="0" smtClean="0"/>
              <a:t>растворителя</a:t>
            </a:r>
            <a:r>
              <a:rPr lang="ru-RU" sz="2400" dirty="0" smtClean="0"/>
              <a:t>, а не на объём раствора. </a:t>
            </a:r>
            <a:r>
              <a:rPr lang="ru-RU" sz="2400" dirty="0" err="1" smtClean="0"/>
              <a:t>Моляльность</a:t>
            </a:r>
            <a:r>
              <a:rPr lang="ru-RU" sz="2400" dirty="0" smtClean="0"/>
              <a:t>, в отличие от </a:t>
            </a:r>
            <a:r>
              <a:rPr lang="ru-RU" sz="2400" dirty="0" err="1" smtClean="0"/>
              <a:t>молярности</a:t>
            </a:r>
            <a:r>
              <a:rPr lang="ru-RU" sz="2400" dirty="0" smtClean="0"/>
              <a:t>, не зависит от температуры.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b="1" dirty="0" smtClean="0"/>
          </a:p>
          <a:p>
            <a:pPr eaLnBrk="1" hangingPunct="1">
              <a:lnSpc>
                <a:spcPct val="90000"/>
              </a:lnSpc>
              <a:defRPr/>
            </a:pP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4127746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9215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FF0000"/>
                </a:solidFill>
              </a:rPr>
              <a:t>Объёмная доля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620713"/>
            <a:ext cx="9144000" cy="597693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9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900" dirty="0" smtClean="0"/>
              <a:t>    </a:t>
            </a:r>
            <a:r>
              <a:rPr lang="ru-RU" sz="2800" b="1" dirty="0" smtClean="0"/>
              <a:t>Объемная доля — отношение объёма растворённого вещества к объёму раствора. Объёмная доля измеряется в долях единицы или в процентах.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   </a:t>
            </a:r>
            <a:endParaRPr lang="en-US" sz="28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 где: V (в-</a:t>
            </a:r>
            <a:r>
              <a:rPr lang="ru-RU" sz="2800" dirty="0" err="1" smtClean="0"/>
              <a:t>ва</a:t>
            </a:r>
            <a:r>
              <a:rPr lang="ru-RU" sz="2800" dirty="0" smtClean="0"/>
              <a:t>) — объём растворённого вещества, л;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    V(р-</a:t>
            </a:r>
            <a:r>
              <a:rPr lang="ru-RU" sz="2800" dirty="0" err="1" smtClean="0"/>
              <a:t>ра</a:t>
            </a:r>
            <a:r>
              <a:rPr lang="ru-RU" sz="2800" dirty="0" smtClean="0"/>
              <a:t>) — общий объём раствора, л.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800" dirty="0" smtClean="0"/>
              <a:t>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800" dirty="0"/>
              <a:t> </a:t>
            </a:r>
            <a:r>
              <a:rPr lang="en-US" sz="2800" dirty="0" smtClean="0"/>
              <a:t>   C</a:t>
            </a:r>
            <a:r>
              <a:rPr lang="ru-RU" sz="2800" dirty="0" err="1" smtClean="0"/>
              <a:t>уществуют</a:t>
            </a:r>
            <a:r>
              <a:rPr lang="ru-RU" sz="2800" dirty="0" smtClean="0"/>
              <a:t> ареометры, предназначенные для определения концентрации растворов определённых веществ. Такие ареометры проградуированы не в значениях плотности, а непосредственно концентрации раствора. </a:t>
            </a:r>
          </a:p>
        </p:txBody>
      </p:sp>
      <p:graphicFrame>
        <p:nvGraphicFramePr>
          <p:cNvPr id="97319" name="Group 39"/>
          <p:cNvGraphicFramePr>
            <a:graphicFrameLocks noGrp="1"/>
          </p:cNvGraphicFramePr>
          <p:nvPr>
            <p:ph sz="half" idx="2"/>
          </p:nvPr>
        </p:nvGraphicFramePr>
        <p:xfrm>
          <a:off x="2700338" y="1989138"/>
          <a:ext cx="2376487" cy="1036638"/>
        </p:xfrm>
        <a:graphic>
          <a:graphicData uri="http://schemas.openxmlformats.org/drawingml/2006/table">
            <a:tbl>
              <a:tblPr/>
              <a:tblGrid>
                <a:gridCol w="1035050"/>
                <a:gridCol w="1341437"/>
              </a:tblGrid>
              <a:tr h="518319"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6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φ</a:t>
                      </a:r>
                      <a:r>
                        <a:rPr kumimoji="0" lang="ru-RU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4" marB="45734"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V(в-ва)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4" marB="45734"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3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V(р-ра)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4" marB="45734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913816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0"/>
            <a:ext cx="7772400" cy="76517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FF0000"/>
                </a:solidFill>
              </a:rPr>
              <a:t>Задачи</a:t>
            </a:r>
          </a:p>
        </p:txBody>
      </p:sp>
      <p:sp>
        <p:nvSpPr>
          <p:cNvPr id="11469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0" y="548680"/>
            <a:ext cx="8964613" cy="5545138"/>
          </a:xfrm>
        </p:spPr>
        <p:txBody>
          <a:bodyPr>
            <a:noAutofit/>
          </a:bodyPr>
          <a:lstStyle/>
          <a:p>
            <a:pPr marL="514350" indent="-514350" eaLnBrk="1" hangingPunct="1">
              <a:lnSpc>
                <a:spcPct val="90000"/>
              </a:lnSpc>
              <a:buClr>
                <a:srgbClr val="FF0000"/>
              </a:buClr>
              <a:buAutoNum type="arabicPeriod"/>
              <a:defRPr/>
            </a:pPr>
            <a:r>
              <a:rPr lang="ru-RU" sz="3000" dirty="0" smtClean="0">
                <a:solidFill>
                  <a:schemeClr val="tx1"/>
                </a:solidFill>
              </a:rPr>
              <a:t>Приготовьте раствор нитрата натрия массой 160г массовой долей соли 8 %.</a:t>
            </a:r>
          </a:p>
          <a:p>
            <a:pPr marL="514350" indent="-514350" eaLnBrk="1" hangingPunct="1">
              <a:lnSpc>
                <a:spcPct val="90000"/>
              </a:lnSpc>
              <a:buClr>
                <a:srgbClr val="FF0000"/>
              </a:buClr>
              <a:buFont typeface="+mj-lt"/>
              <a:buAutoNum type="arabicPeriod"/>
              <a:defRPr/>
            </a:pPr>
            <a:r>
              <a:rPr lang="ru-RU" sz="3000" dirty="0" smtClean="0">
                <a:solidFill>
                  <a:schemeClr val="tx1"/>
                </a:solidFill>
              </a:rPr>
              <a:t> В воде растворили гидроксид калия массой 11,2г, </a:t>
            </a:r>
            <a:r>
              <a:rPr lang="ru-RU" sz="3000" dirty="0" err="1" smtClean="0">
                <a:solidFill>
                  <a:schemeClr val="tx1"/>
                </a:solidFill>
              </a:rPr>
              <a:t>обьем</a:t>
            </a:r>
            <a:r>
              <a:rPr lang="ru-RU" sz="3000" dirty="0" smtClean="0">
                <a:solidFill>
                  <a:schemeClr val="tx1"/>
                </a:solidFill>
              </a:rPr>
              <a:t> раствора довели до 200мл. Рассчитайте молярную концентрацию полученного раствора.</a:t>
            </a:r>
          </a:p>
          <a:p>
            <a:pPr marL="514350" indent="-514350" eaLnBrk="1" hangingPunct="1">
              <a:lnSpc>
                <a:spcPct val="90000"/>
              </a:lnSpc>
              <a:buClr>
                <a:srgbClr val="FF0000"/>
              </a:buClr>
              <a:buAutoNum type="arabicPeriod"/>
              <a:defRPr/>
            </a:pPr>
            <a:r>
              <a:rPr lang="ru-RU" sz="3000" dirty="0" smtClean="0">
                <a:solidFill>
                  <a:schemeClr val="tx1"/>
                </a:solidFill>
              </a:rPr>
              <a:t>Вычислите массу воды, в которой нужно растворить 25г.сахара, чтобы получить раствор с массовой долей сахара 10%.</a:t>
            </a:r>
            <a:r>
              <a:rPr lang="ru-RU" sz="3000" dirty="0" smtClean="0">
                <a:solidFill>
                  <a:schemeClr val="tx1"/>
                </a:solidFill>
              </a:rPr>
              <a:t> </a:t>
            </a:r>
            <a:endParaRPr lang="ru-RU" sz="3000" dirty="0" smtClean="0">
              <a:solidFill>
                <a:schemeClr val="tx1"/>
              </a:solidFill>
            </a:endParaRPr>
          </a:p>
          <a:p>
            <a:pPr marL="514350" indent="-514350">
              <a:lnSpc>
                <a:spcPct val="90000"/>
              </a:lnSpc>
              <a:buClr>
                <a:srgbClr val="FF0000"/>
              </a:buClr>
              <a:buFont typeface="+mj-lt"/>
              <a:buAutoNum type="arabicPeriod"/>
              <a:defRPr/>
            </a:pPr>
            <a:r>
              <a:rPr lang="ru-RU" sz="3000" dirty="0" smtClean="0">
                <a:solidFill>
                  <a:schemeClr val="tx1"/>
                </a:solidFill>
              </a:rPr>
              <a:t>Определите </a:t>
            </a:r>
            <a:r>
              <a:rPr lang="ru-RU" sz="3000" dirty="0">
                <a:solidFill>
                  <a:schemeClr val="tx1"/>
                </a:solidFill>
              </a:rPr>
              <a:t>молярную концентрацию хлорида натрия в 24%-ном растворе его плотностью </a:t>
            </a:r>
            <a:r>
              <a:rPr lang="ru-RU" sz="3000" dirty="0" smtClean="0">
                <a:solidFill>
                  <a:schemeClr val="tx1"/>
                </a:solidFill>
              </a:rPr>
              <a:t>1,18 </a:t>
            </a:r>
            <a:r>
              <a:rPr lang="ru-RU" sz="3000" dirty="0">
                <a:solidFill>
                  <a:schemeClr val="tx1"/>
                </a:solidFill>
              </a:rPr>
              <a:t>г/мл. </a:t>
            </a:r>
            <a:endParaRPr lang="ru-RU" sz="3000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3000" dirty="0" smtClean="0">
                <a:solidFill>
                  <a:srgbClr val="FF0000"/>
                </a:solidFill>
              </a:rPr>
              <a:t>5. </a:t>
            </a:r>
            <a:r>
              <a:rPr lang="ru-RU" sz="3000" dirty="0" smtClean="0">
                <a:solidFill>
                  <a:schemeClr val="tx1"/>
                </a:solidFill>
              </a:rPr>
              <a:t>Сколько мл 56 %-</a:t>
            </a:r>
            <a:r>
              <a:rPr lang="ru-RU" sz="3000" dirty="0" err="1" smtClean="0">
                <a:solidFill>
                  <a:schemeClr val="tx1"/>
                </a:solidFill>
              </a:rPr>
              <a:t>ного</a:t>
            </a:r>
            <a:r>
              <a:rPr lang="ru-RU" sz="3000" dirty="0" smtClean="0">
                <a:solidFill>
                  <a:schemeClr val="tx1"/>
                </a:solidFill>
              </a:rPr>
              <a:t> раствора серной кислоты   ( плотность-1,46г/мл) нужно для приготовления 3 л 1М раствора? </a:t>
            </a:r>
          </a:p>
        </p:txBody>
      </p:sp>
    </p:spTree>
    <p:extLst>
      <p:ext uri="{BB962C8B-B14F-4D97-AF65-F5344CB8AC3E}">
        <p14:creationId xmlns:p14="http://schemas.microsoft.com/office/powerpoint/2010/main" val="1199232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Домашнее задание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§ 8 </a:t>
            </a:r>
            <a:r>
              <a:rPr lang="ru-RU" sz="6600" dirty="0" err="1" smtClean="0"/>
              <a:t>чит</a:t>
            </a:r>
            <a:r>
              <a:rPr lang="ru-RU" sz="6600" dirty="0" smtClean="0"/>
              <a:t>. В.2,6,7 (п)</a:t>
            </a:r>
          </a:p>
          <a:p>
            <a:pPr marL="0" indent="0">
              <a:buNone/>
            </a:pPr>
            <a:r>
              <a:rPr lang="ru-RU" sz="6600" dirty="0" smtClean="0"/>
              <a:t>                 В.4,5(у)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2774205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88913"/>
            <a:ext cx="8893175" cy="66690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>
                <a:solidFill>
                  <a:srgbClr val="FF0000"/>
                </a:solidFill>
              </a:rPr>
              <a:t>6. </a:t>
            </a:r>
            <a:r>
              <a:rPr lang="ru-RU" sz="2400" dirty="0" smtClean="0"/>
              <a:t>К воде массой 200 г прилили 2М раствор хлорида калия объемом 40 мл и плотностью 1,09 г/мл. Определите молярную концентрацию и массовую долю соли в полученном растворе, если его плотность оказалась равна 1,015 г/мл. (Ответ - 0,33М, 2,45%)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>
                <a:solidFill>
                  <a:srgbClr val="FF0000"/>
                </a:solidFill>
              </a:rPr>
              <a:t>7. </a:t>
            </a:r>
            <a:r>
              <a:rPr lang="ru-RU" sz="2400" dirty="0" smtClean="0"/>
              <a:t>Сколько г гидроксида калия нужно для нейтрализации 300 мл 0,5 М раствора серной кислоты? ( Ответ - 16,8 г )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>
                <a:solidFill>
                  <a:srgbClr val="FF0000"/>
                </a:solidFill>
              </a:rPr>
              <a:t>8. </a:t>
            </a:r>
            <a:r>
              <a:rPr lang="ru-RU" sz="2400" dirty="0" smtClean="0"/>
              <a:t>Какой объем 2 М раствора гидроксида калия вступит в реакцию: а) с 49 г серной кислоты б) с 200 г 24,5%-</a:t>
            </a:r>
            <a:r>
              <a:rPr lang="ru-RU" sz="2400" dirty="0" err="1" smtClean="0"/>
              <a:t>ного</a:t>
            </a:r>
            <a:r>
              <a:rPr lang="ru-RU" sz="2400" dirty="0" smtClean="0"/>
              <a:t> раствора серной кислоты? В) с 50 г 6,3%-</a:t>
            </a:r>
            <a:r>
              <a:rPr lang="ru-RU" sz="2400" dirty="0" err="1" smtClean="0"/>
              <a:t>ного</a:t>
            </a:r>
            <a:r>
              <a:rPr lang="ru-RU" sz="2400" dirty="0" smtClean="0"/>
              <a:t> раствора азотной кислоты?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>
                <a:solidFill>
                  <a:srgbClr val="FF0000"/>
                </a:solidFill>
              </a:rPr>
              <a:t>9. </a:t>
            </a:r>
            <a:r>
              <a:rPr lang="ru-RU" sz="2400" dirty="0" smtClean="0"/>
              <a:t>Какой объем 3М раствора хлорида натрия плотностью 1,12 г/мл надо прилить к воде массой 200 г , чтобы получить раствор с массовой долей соли 10%? (Ответ - 315 мл)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>
                <a:solidFill>
                  <a:srgbClr val="FF0000"/>
                </a:solidFill>
              </a:rPr>
              <a:t>10. </a:t>
            </a:r>
            <a:r>
              <a:rPr lang="ru-RU" sz="2400" dirty="0" smtClean="0"/>
              <a:t>Какой объем 3М раствора хлорида калия потребуется для приготовления 200 мл 8%-</a:t>
            </a:r>
            <a:r>
              <a:rPr lang="ru-RU" sz="2400" dirty="0" err="1" smtClean="0"/>
              <a:t>ного</a:t>
            </a:r>
            <a:r>
              <a:rPr lang="ru-RU" sz="2400" dirty="0" smtClean="0"/>
              <a:t> раствора соли с плотностью 1,05 г/мл? (Ответ - 75,2 мл)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>
                <a:solidFill>
                  <a:srgbClr val="FF0000"/>
                </a:solidFill>
              </a:rPr>
              <a:t>11. </a:t>
            </a:r>
            <a:r>
              <a:rPr lang="ru-RU" sz="2400" dirty="0" smtClean="0"/>
              <a:t>2,8 л аммиака растворили в воде, объем раствора довели до 500 мл. Какое количество вещества аммиака содержится в 1 л такого раствора? (Ответ - 0,25 моль)</a:t>
            </a:r>
          </a:p>
        </p:txBody>
      </p:sp>
    </p:spTree>
    <p:extLst>
      <p:ext uri="{BB962C8B-B14F-4D97-AF65-F5344CB8AC3E}">
        <p14:creationId xmlns:p14="http://schemas.microsoft.com/office/powerpoint/2010/main" val="3267240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0"/>
            <a:ext cx="7772400" cy="76517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FF0000"/>
                </a:solidFill>
              </a:rPr>
              <a:t>Задачи</a:t>
            </a:r>
          </a:p>
        </p:txBody>
      </p:sp>
      <p:sp>
        <p:nvSpPr>
          <p:cNvPr id="11469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0" y="692150"/>
            <a:ext cx="8964613" cy="5545138"/>
          </a:xfrm>
        </p:spPr>
        <p:txBody>
          <a:bodyPr>
            <a:normAutofit fontScale="925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>
                <a:solidFill>
                  <a:srgbClr val="FF0000"/>
                </a:solidFill>
              </a:rPr>
              <a:t>1.</a:t>
            </a:r>
            <a:r>
              <a:rPr lang="ru-RU" sz="2800" dirty="0" smtClean="0">
                <a:solidFill>
                  <a:schemeClr val="tx1"/>
                </a:solidFill>
              </a:rPr>
              <a:t>Определите молярную концентрацию хлорида натрия в 24%-ном растворе его плотностью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1,18 г/мл. (Ответ - 4,84 М )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>
                <a:solidFill>
                  <a:srgbClr val="FF0000"/>
                </a:solidFill>
              </a:rPr>
              <a:t>2. </a:t>
            </a:r>
            <a:r>
              <a:rPr lang="ru-RU" sz="2800" dirty="0" smtClean="0">
                <a:solidFill>
                  <a:schemeClr val="tx1"/>
                </a:solidFill>
              </a:rPr>
              <a:t>Определите молярную концентрацию соляной кислоты в 20%-ном растворе плотностью 1,098. (Ответ - 6М)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>
                <a:solidFill>
                  <a:srgbClr val="FF0000"/>
                </a:solidFill>
              </a:rPr>
              <a:t>3. </a:t>
            </a:r>
            <a:r>
              <a:rPr lang="ru-RU" sz="2800" dirty="0" smtClean="0">
                <a:solidFill>
                  <a:schemeClr val="tx1"/>
                </a:solidFill>
              </a:rPr>
              <a:t>Определите молярную концентрацию азотной кислоты в 30%-ном растворе ее плотностью 1,18 г/мл. (Ответ - 5,62 М )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>
                <a:solidFill>
                  <a:srgbClr val="FF0000"/>
                </a:solidFill>
              </a:rPr>
              <a:t>4. </a:t>
            </a:r>
            <a:r>
              <a:rPr lang="ru-RU" sz="2800" dirty="0" smtClean="0">
                <a:solidFill>
                  <a:schemeClr val="tx1"/>
                </a:solidFill>
              </a:rPr>
              <a:t>Вычислите массовую долю гидроксида калия в водном растворе с концентрацией 3М и плотностью 1,138 г/мл. (Ответ - 15 %)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>
                <a:solidFill>
                  <a:srgbClr val="FF0000"/>
                </a:solidFill>
              </a:rPr>
              <a:t>5. </a:t>
            </a:r>
            <a:r>
              <a:rPr lang="ru-RU" sz="2800" dirty="0" smtClean="0">
                <a:solidFill>
                  <a:schemeClr val="tx1"/>
                </a:solidFill>
              </a:rPr>
              <a:t>Сколько мл 56 %-</a:t>
            </a:r>
            <a:r>
              <a:rPr lang="ru-RU" sz="2800" dirty="0" err="1" smtClean="0">
                <a:solidFill>
                  <a:schemeClr val="tx1"/>
                </a:solidFill>
              </a:rPr>
              <a:t>ного</a:t>
            </a:r>
            <a:r>
              <a:rPr lang="ru-RU" sz="2800" dirty="0" smtClean="0">
                <a:solidFill>
                  <a:schemeClr val="tx1"/>
                </a:solidFill>
              </a:rPr>
              <a:t> раствора серной кислоты   ( плотность-1,46г/мл) нужно для приготовления 3 л 1М раствора? (Ответ - 360 мл) </a:t>
            </a:r>
          </a:p>
        </p:txBody>
      </p:sp>
    </p:spTree>
    <p:extLst>
      <p:ext uri="{BB962C8B-B14F-4D97-AF65-F5344CB8AC3E}">
        <p14:creationId xmlns:p14="http://schemas.microsoft.com/office/powerpoint/2010/main" val="142021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8000"/>
                </a:solidFill>
              </a:rPr>
              <a:t/>
            </a:r>
            <a:br>
              <a:rPr lang="ru-RU" dirty="0" smtClean="0">
                <a:solidFill>
                  <a:srgbClr val="008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Цели урока:</a:t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sz="4400" b="1" dirty="0" smtClean="0">
              <a:solidFill>
                <a:srgbClr val="FF0000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Clr>
                <a:srgbClr val="663300"/>
              </a:buClr>
              <a:buFontTx/>
              <a:buAutoNum type="arabicPeriod"/>
            </a:pPr>
            <a:r>
              <a:rPr lang="ru-RU" b="1" dirty="0" smtClean="0"/>
              <a:t>Выяснить, какое вещество считают чистым. </a:t>
            </a:r>
          </a:p>
          <a:p>
            <a:pPr marL="609600" indent="-609600" eaLnBrk="1" hangingPunct="1">
              <a:buClr>
                <a:srgbClr val="663300"/>
              </a:buClr>
              <a:buFontTx/>
              <a:buAutoNum type="arabicPeriod"/>
            </a:pPr>
            <a:r>
              <a:rPr lang="ru-RU" b="1" dirty="0" smtClean="0"/>
              <a:t>Что такое смесь? Какие бывают смеси?</a:t>
            </a:r>
          </a:p>
          <a:p>
            <a:pPr marL="609600" indent="-609600" eaLnBrk="1" hangingPunct="1">
              <a:buClr>
                <a:srgbClr val="663300"/>
              </a:buClr>
              <a:buFontTx/>
              <a:buAutoNum type="arabicPeriod"/>
            </a:pPr>
            <a:r>
              <a:rPr lang="ru-RU" b="1" dirty="0" smtClean="0"/>
              <a:t>Вспомнить о растворах? Их составе?</a:t>
            </a:r>
          </a:p>
          <a:p>
            <a:pPr marL="609600" indent="-609600" eaLnBrk="1" hangingPunct="1">
              <a:buClr>
                <a:srgbClr val="663300"/>
              </a:buClr>
              <a:buFontTx/>
              <a:buAutoNum type="arabicPeriod"/>
            </a:pPr>
            <a:r>
              <a:rPr lang="ru-RU" b="1" dirty="0" smtClean="0"/>
              <a:t>Научиться рассчитывать концентрации растворов.</a:t>
            </a:r>
          </a:p>
        </p:txBody>
      </p:sp>
    </p:spTree>
    <p:extLst>
      <p:ext uri="{BB962C8B-B14F-4D97-AF65-F5344CB8AC3E}">
        <p14:creationId xmlns:p14="http://schemas.microsoft.com/office/powerpoint/2010/main" val="291420439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sz="6000" b="1" dirty="0"/>
              <a:t>Чистые вещества – это вещества, не содержащие примесей других веществ.</a:t>
            </a:r>
          </a:p>
          <a:p>
            <a:pPr algn="ctr"/>
            <a:endParaRPr lang="ru-RU" sz="6000" b="1" dirty="0" smtClean="0"/>
          </a:p>
          <a:p>
            <a:pPr algn="ctr"/>
            <a:r>
              <a:rPr lang="ru-RU" sz="6400" b="1" dirty="0" smtClean="0"/>
              <a:t>В </a:t>
            </a:r>
            <a:r>
              <a:rPr lang="ru-RU" sz="6400" b="1" dirty="0" smtClean="0"/>
              <a:t>природе нет практически чистых веществ</a:t>
            </a:r>
            <a:endParaRPr lang="ru-RU" sz="6400" b="1" dirty="0"/>
          </a:p>
        </p:txBody>
      </p:sp>
    </p:spTree>
    <p:extLst>
      <p:ext uri="{BB962C8B-B14F-4D97-AF65-F5344CB8AC3E}">
        <p14:creationId xmlns:p14="http://schemas.microsoft.com/office/powerpoint/2010/main" val="4045522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Чистая вода кипит при температуре 100 0 C и температуру замерзает при 0 0 C Морская вода замерзает при более низкой температуре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8166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  <p:extLst>
      <p:ext uri="{BB962C8B-B14F-4D97-AF65-F5344CB8AC3E}">
        <p14:creationId xmlns:p14="http://schemas.microsoft.com/office/powerpoint/2010/main" val="41292048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3"/>
            <a:ext cx="8229600" cy="4680519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6000" b="1" dirty="0" smtClean="0"/>
              <a:t> </a:t>
            </a:r>
            <a:r>
              <a:rPr lang="ru-RU" sz="6000" b="1" dirty="0" smtClean="0">
                <a:solidFill>
                  <a:srgbClr val="FF0000"/>
                </a:solidFill>
              </a:rPr>
              <a:t>Чистые вещества </a:t>
            </a:r>
            <a:r>
              <a:rPr lang="ru-RU" sz="6000" b="1" dirty="0" smtClean="0"/>
              <a:t>обладают постоянными </a:t>
            </a:r>
            <a:r>
              <a:rPr lang="ru-RU" sz="6000" b="1" dirty="0" smtClean="0"/>
              <a:t>составом.</a:t>
            </a:r>
          </a:p>
          <a:p>
            <a:pPr>
              <a:buNone/>
            </a:pPr>
            <a:endParaRPr lang="ru-RU" sz="5400" b="1" dirty="0" smtClean="0"/>
          </a:p>
          <a:p>
            <a:pPr>
              <a:buNone/>
            </a:pPr>
            <a:r>
              <a:rPr lang="ru-RU" sz="3600" b="1" i="1" dirty="0" smtClean="0">
                <a:solidFill>
                  <a:srgbClr val="FF0000"/>
                </a:solidFill>
              </a:rPr>
              <a:t>Например: дистиллированная вода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5013176"/>
            <a:ext cx="77768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Вещества, не содержащие примесей других веществ</a:t>
            </a:r>
          </a:p>
        </p:txBody>
      </p:sp>
      <p:pic>
        <p:nvPicPr>
          <p:cNvPr id="5" name="Picture 6" descr="L33p1p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2276872"/>
            <a:ext cx="2195736" cy="1646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2552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 marL="0" indent="0">
              <a:buClr>
                <a:srgbClr val="663300"/>
              </a:buClr>
              <a:buNone/>
            </a:pPr>
            <a:r>
              <a:rPr lang="ru-RU" sz="5400" b="1" dirty="0" smtClean="0">
                <a:solidFill>
                  <a:srgbClr val="FF0000"/>
                </a:solidFill>
              </a:rPr>
              <a:t>   Чистые </a:t>
            </a:r>
            <a:r>
              <a:rPr lang="ru-RU" sz="5400" b="1" dirty="0">
                <a:solidFill>
                  <a:srgbClr val="FF0000"/>
                </a:solidFill>
              </a:rPr>
              <a:t>вещества </a:t>
            </a:r>
            <a:r>
              <a:rPr lang="ru-RU" sz="5400" b="1" dirty="0"/>
              <a:t>обладают постоянными физическими </a:t>
            </a:r>
            <a:r>
              <a:rPr lang="ru-RU" sz="5400" b="1" dirty="0" smtClean="0"/>
              <a:t>свойствами. </a:t>
            </a:r>
            <a:r>
              <a:rPr lang="ru-RU" sz="5400" b="1" dirty="0"/>
              <a:t>(</a:t>
            </a:r>
            <a:r>
              <a:rPr lang="en-US" sz="5400" b="1" dirty="0"/>
              <a:t>t</a:t>
            </a:r>
            <a:r>
              <a:rPr lang="ru-RU" sz="5400" b="1" baseline="-25000" dirty="0"/>
              <a:t>кип</a:t>
            </a:r>
            <a:r>
              <a:rPr lang="ru-RU" sz="5400" b="1" dirty="0"/>
              <a:t>, </a:t>
            </a:r>
            <a:r>
              <a:rPr lang="en-US" sz="5400" b="1" dirty="0"/>
              <a:t>t</a:t>
            </a:r>
            <a:r>
              <a:rPr lang="ru-RU" sz="5400" b="1" baseline="-25000" dirty="0" err="1"/>
              <a:t>плав</a:t>
            </a:r>
            <a:r>
              <a:rPr lang="ru-RU" sz="5400" b="1" dirty="0"/>
              <a:t>, </a:t>
            </a:r>
            <a:r>
              <a:rPr lang="el-GR" sz="5400" b="1" dirty="0">
                <a:cs typeface="Arial" charset="0"/>
              </a:rPr>
              <a:t>ρ</a:t>
            </a:r>
            <a:r>
              <a:rPr lang="ru-RU" sz="5400" b="1" dirty="0">
                <a:cs typeface="Arial" charset="0"/>
              </a:rPr>
              <a:t> и др.)</a:t>
            </a:r>
          </a:p>
        </p:txBody>
      </p:sp>
    </p:spTree>
    <p:extLst>
      <p:ext uri="{BB962C8B-B14F-4D97-AF65-F5344CB8AC3E}">
        <p14:creationId xmlns:p14="http://schemas.microsoft.com/office/powerpoint/2010/main" val="1076423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048672"/>
          </a:xfrm>
        </p:spPr>
        <p:txBody>
          <a:bodyPr>
            <a:normAutofit lnSpcReduction="10000"/>
          </a:bodyPr>
          <a:lstStyle/>
          <a:p>
            <a:r>
              <a:rPr lang="ru-RU" sz="6000" b="1" dirty="0" smtClean="0"/>
              <a:t>Смеси состоят из двух или более веществ, которые называют </a:t>
            </a:r>
            <a:r>
              <a:rPr lang="ru-RU" sz="6000" b="1" dirty="0" smtClean="0">
                <a:solidFill>
                  <a:srgbClr val="FF0000"/>
                </a:solidFill>
              </a:rPr>
              <a:t>компонентами смеси.</a:t>
            </a:r>
          </a:p>
          <a:p>
            <a:r>
              <a:rPr lang="ru-RU" sz="6000" b="1" dirty="0">
                <a:solidFill>
                  <a:srgbClr val="FF0000"/>
                </a:solidFill>
              </a:rPr>
              <a:t>Смеси</a:t>
            </a:r>
            <a:r>
              <a:rPr lang="ru-RU" sz="6000" b="1" dirty="0"/>
              <a:t> – это комбинация из нескольких веществ.</a:t>
            </a:r>
          </a:p>
          <a:p>
            <a:endParaRPr lang="ru-RU" sz="6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996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</TotalTime>
  <Words>943</Words>
  <Application>Microsoft Office PowerPoint</Application>
  <PresentationFormat>Экран (4:3)</PresentationFormat>
  <Paragraphs>128</Paragraphs>
  <Slides>27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Добрый день</vt:lpstr>
      <vt:lpstr>Чистые вещества  и смеси.  Растворы.</vt:lpstr>
      <vt:lpstr> Цели урока: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Однородные смеси</vt:lpstr>
      <vt:lpstr>Неоднородные  смеси</vt:lpstr>
      <vt:lpstr>Способы разделения смесей</vt:lpstr>
      <vt:lpstr>Способы разделения смесей</vt:lpstr>
      <vt:lpstr>Растворы </vt:lpstr>
      <vt:lpstr>Презентация PowerPoint</vt:lpstr>
      <vt:lpstr>Презентация PowerPoint</vt:lpstr>
      <vt:lpstr>Способы выражения концентрации растворов</vt:lpstr>
      <vt:lpstr>Процентная концентрация, массовая доля растворённого вещества</vt:lpstr>
      <vt:lpstr>Молярность  (молярная концентрация) </vt:lpstr>
      <vt:lpstr>Моляльность  (моляльная  концентрация) </vt:lpstr>
      <vt:lpstr>Объёмная доля</vt:lpstr>
      <vt:lpstr>Задачи</vt:lpstr>
      <vt:lpstr>Домашнее задание</vt:lpstr>
      <vt:lpstr>Презентация PowerPoint</vt:lpstr>
      <vt:lpstr>Задачи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Добрый день</dc:title>
  <dc:creator>Админ</dc:creator>
  <cp:lastModifiedBy>Админ</cp:lastModifiedBy>
  <cp:revision>16</cp:revision>
  <dcterms:created xsi:type="dcterms:W3CDTF">2018-11-10T17:10:26Z</dcterms:created>
  <dcterms:modified xsi:type="dcterms:W3CDTF">2018-11-11T16:46:06Z</dcterms:modified>
</cp:coreProperties>
</file>